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2.xml" ContentType="application/vnd.openxmlformats-officedocument.theme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8" r:id="rId4"/>
    <p:sldMasterId id="2147483751" r:id="rId5"/>
    <p:sldMasterId id="2147483648" r:id="rId6"/>
  </p:sldMasterIdLst>
  <p:notesMasterIdLst>
    <p:notesMasterId r:id="rId14"/>
  </p:notesMasterIdLst>
  <p:sldIdLst>
    <p:sldId id="492" r:id="rId7"/>
    <p:sldId id="486" r:id="rId8"/>
    <p:sldId id="509" r:id="rId9"/>
    <p:sldId id="508" r:id="rId10"/>
    <p:sldId id="510" r:id="rId11"/>
    <p:sldId id="511" r:id="rId12"/>
    <p:sldId id="500" r:id="rId13"/>
  </p:sldIdLst>
  <p:sldSz cx="12192000" cy="6858000"/>
  <p:notesSz cx="6858000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stert, Tertuis: Absa" initials="MTA" lastIdx="2" clrIdx="0">
    <p:extLst>
      <p:ext uri="{19B8F6BF-5375-455C-9EA6-DF929625EA0E}">
        <p15:presenceInfo xmlns:p15="http://schemas.microsoft.com/office/powerpoint/2012/main" userId="S-1-5-21-114451664-1017779763-1228766249-1667230" providerId="AD"/>
      </p:ext>
    </p:extLst>
  </p:cmAuthor>
  <p:cmAuthor id="2" name="Jessica Jansen van Vuuren (ZA)" initials="JJvV(" lastIdx="1" clrIdx="1">
    <p:extLst>
      <p:ext uri="{19B8F6BF-5375-455C-9EA6-DF929625EA0E}">
        <p15:presenceInfo xmlns:p15="http://schemas.microsoft.com/office/powerpoint/2012/main" userId="S::Jessica.JansenvanVuuren@absa.africa::203bd506-1671-4804-b5d7-99f8bc05c3a2" providerId="AD"/>
      </p:ext>
    </p:extLst>
  </p:cmAuthor>
  <p:cmAuthor id="3" name="Lizeka Mankabane (ZA)" initials="LM(" lastIdx="1" clrIdx="2">
    <p:extLst>
      <p:ext uri="{19B8F6BF-5375-455C-9EA6-DF929625EA0E}">
        <p15:presenceInfo xmlns:p15="http://schemas.microsoft.com/office/powerpoint/2012/main" userId="S-1-5-21-114451664-1017779763-1228766249-101351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A116"/>
    <a:srgbClr val="0E9E9E"/>
    <a:srgbClr val="015083"/>
    <a:srgbClr val="006241"/>
    <a:srgbClr val="BB8C61"/>
    <a:srgbClr val="4A2767"/>
    <a:srgbClr val="00154D"/>
    <a:srgbClr val="009999"/>
    <a:srgbClr val="77368A"/>
    <a:srgbClr val="698B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commentAuthors" Target="commentAuthors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media/image1.png>
</file>

<file path=ppt/media/image10.jpeg>
</file>

<file path=ppt/media/image11.jpg>
</file>

<file path=ppt/media/image12.jp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jpeg>
</file>

<file path=ppt/media/image2.png>
</file>

<file path=ppt/media/image20.jpe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EC2AF175-A368-4FEE-9EC5-3EB609A727C3}" type="datetimeFigureOut">
              <a:rPr lang="en-GB" smtClean="0"/>
              <a:pPr/>
              <a:t>12/10/2023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2438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777194"/>
            <a:ext cx="548640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71800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9428584"/>
            <a:ext cx="2971800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CA77D5F9-D050-4DB1-A3D6-D58924ABD86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4332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77D5F9-D050-4DB1-A3D6-D58924ABD86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5839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7D5F9-D050-4DB1-A3D6-D58924ABD864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2116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7D5F9-D050-4DB1-A3D6-D58924ABD864}" type="slidenum">
              <a:rPr lang="en-GB" smtClean="0"/>
              <a:pPr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55480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7D5F9-D050-4DB1-A3D6-D58924ABD864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5276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7D5F9-D050-4DB1-A3D6-D58924ABD864}" type="slidenum">
              <a:rPr lang="en-GB" smtClean="0"/>
              <a:pPr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1406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77D5F9-D050-4DB1-A3D6-D58924ABD864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98579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77D5F9-D050-4DB1-A3D6-D58924ABD86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244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 whi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40751D7-21B4-427C-964E-AC2C0CD87B9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8575" y="1520825"/>
            <a:ext cx="3894851" cy="3810079"/>
          </a:xfrm>
          <a:prstGeom prst="rect">
            <a:avLst/>
          </a:prstGeom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75165ABD-DA59-43E8-B75E-7DAD514349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228903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on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BA9BB90F-B29C-4CA6-8A79-ABFA45FF9F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72156" y="1023781"/>
            <a:ext cx="8647689" cy="4810438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4F6556E1-26D3-4635-B9FE-591097252A1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4182538123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481EEF-3C6D-4DD1-95BF-4F2EAEE18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D476BF-9CA8-38BA-9FB7-1DE60FE30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DAAC4-15CC-E9B5-22A2-9D1106FD2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4672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3CC80-935C-8CC9-3594-AF9B1E19A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729F4-48A9-D311-D3FF-9C1A32EEFC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091957-54A8-DD2E-083B-9A5CB30ABB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2A7EF8-CCA1-E77A-BC39-24581D17B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E1AE90-D170-ECF6-1FCB-FB0854B1A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CED37-32EA-4355-A53F-C87CE27A3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445952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A4EBA-8559-616E-DA18-0704B055F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BE55CC-2E00-E4D7-9C6B-81A8BCA4FD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6BDA4-CA70-E6B4-ACED-9FDD4FFF2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48E33-AFFB-C82D-CDB8-E29FB53EE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335D69-1B72-B18D-86BB-88896018F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7DEBC-855C-0C50-13D2-2A89F881D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61862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D516D-BC3F-442E-43C6-8E21D52CB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56AF8E-24EA-7F21-6295-E2150DD8B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78D6A3-640E-B78B-FF60-A1844D730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02F7C-DAA2-ECDE-8CE3-1EF8C873C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A7BDE-CE2F-EC94-6D17-FF2A95B1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74225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2BBEF9-AD6F-5E83-8A39-164746D7CE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89F5A1-0C84-D3F3-3B31-A905AC00A9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6BBC4-C87A-FF90-86EF-86C8AFEBF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635F2-489A-38C6-00DA-0EC45981A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40281-F4DA-3418-86DB-733FAD07C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39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on 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0AAA1BD8-C6B1-4CB0-9DFB-2843B91970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72156" y="1023781"/>
            <a:ext cx="8647689" cy="4810438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51685E76-4AAB-40D6-87DF-449D41B7C90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29332646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on oran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771099A8-DE03-4E8D-BF7E-90D156E1D7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72156" y="1023781"/>
            <a:ext cx="8647689" cy="4810438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81B0B9B5-E98B-44E8-A2CA-DCC3F4A5ED4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1588610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on pi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448403EA-A1C8-4D83-80E3-7214675240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72156" y="1023781"/>
            <a:ext cx="8647689" cy="4810438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E373A5AA-21ED-4958-A70D-F8AFFC3BB1F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28225614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on plum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A0D7B175-CB64-4476-B200-4DEC1EECA3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72156" y="1023781"/>
            <a:ext cx="8647689" cy="4810438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ED622B88-C9FC-4B1B-873C-53FA653F103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36727796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on dark plum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50F72321-32C2-4C42-B7F5-D6A9E88FC2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72156" y="1023781"/>
            <a:ext cx="8647689" cy="4810438"/>
          </a:xfrm>
          <a:prstGeom prst="rect">
            <a:avLst/>
          </a:prstGeom>
        </p:spPr>
      </p:pic>
      <p:sp>
        <p:nvSpPr>
          <p:cNvPr id="32" name="Text Placeholder 5">
            <a:extLst>
              <a:ext uri="{FF2B5EF4-FFF2-40B4-BE49-F238E27FC236}">
                <a16:creationId xmlns:a16="http://schemas.microsoft.com/office/drawing/2014/main" id="{DEBFB27B-6861-45C7-8C6A-BFBC3DB767A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18636196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on image">
    <p:bg>
      <p:bgPr>
        <a:solidFill>
          <a:schemeClr val="tx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7FABB003-C294-4B0B-9C93-02517CC258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72156" y="1023781"/>
            <a:ext cx="8647689" cy="4810438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2BAC7702-5E65-4EDB-8265-9DA9A46759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  <p:sp>
        <p:nvSpPr>
          <p:cNvPr id="8" name="Callout: Line 7">
            <a:extLst>
              <a:ext uri="{FF2B5EF4-FFF2-40B4-BE49-F238E27FC236}">
                <a16:creationId xmlns:a16="http://schemas.microsoft.com/office/drawing/2014/main" id="{C54DC228-D03A-4019-B8DF-3DAD0C437B3B}"/>
              </a:ext>
            </a:extLst>
          </p:cNvPr>
          <p:cNvSpPr/>
          <p:nvPr userDrawn="1"/>
        </p:nvSpPr>
        <p:spPr bwMode="gray">
          <a:xfrm>
            <a:off x="12856683" y="0"/>
            <a:ext cx="2038121" cy="4617720"/>
          </a:xfrm>
          <a:prstGeom prst="borderCallout1">
            <a:avLst>
              <a:gd name="adj1" fmla="val 18750"/>
              <a:gd name="adj2" fmla="val -8333"/>
              <a:gd name="adj3" fmla="val 23170"/>
              <a:gd name="adj4" fmla="val -23198"/>
            </a:avLst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l">
              <a:spcBef>
                <a:spcPts val="300"/>
              </a:spcBef>
              <a:buFont typeface="Courier New" pitchFamily="49" charset="0"/>
              <a:buNone/>
            </a:pPr>
            <a: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change image</a:t>
            </a:r>
            <a:b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‘View’ on the menu bar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‘Slide Master’ 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image and size to fit the page (make sure the coloured strip isn’t covered on the right hand side)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click on the image and choose ‘send to back’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View ‘normal’ to exit Slide Master Mode</a:t>
            </a:r>
            <a:endParaRPr lang="en-GB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08893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1520905"/>
            <a:ext cx="7166539" cy="1637364"/>
          </a:xfrm>
          <a:prstGeom prst="rect">
            <a:avLst/>
          </a:prstGeom>
        </p:spPr>
        <p:txBody>
          <a:bodyPr lIns="0" tIns="36000" rIns="36000" bIns="36000" anchor="b">
            <a:noAutofit/>
          </a:bodyPr>
          <a:lstStyle>
            <a:lvl1pPr algn="l">
              <a:defRPr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3176198"/>
            <a:ext cx="7166539" cy="732413"/>
          </a:xfrm>
          <a:prstGeom prst="rect">
            <a:avLst/>
          </a:prstGeom>
        </p:spPr>
        <p:txBody>
          <a:bodyPr lIns="0" tIns="36000" rIns="36000" bIns="3600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E3DFAA06-BCA8-4754-92E2-D4CD63366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23037" y="4273068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date</a:t>
            </a:r>
            <a:endParaRPr lang="en-GB"/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99D270A3-CD1B-4C74-9532-388A935625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3037" y="4514289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name and surname of presenter</a:t>
            </a:r>
            <a:endParaRPr lang="en-GB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5BE95350-3536-4019-9595-2B716E16A6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98593" y="91025"/>
            <a:ext cx="1889091" cy="1847974"/>
          </a:xfrm>
          <a:prstGeom prst="rect">
            <a:avLst/>
          </a:prstGeom>
        </p:spPr>
      </p:pic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E24AF64D-F578-4193-95E2-BB473F64C42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12340778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_cobran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1520905"/>
            <a:ext cx="7166539" cy="1637364"/>
          </a:xfrm>
          <a:prstGeom prst="rect">
            <a:avLst/>
          </a:prstGeom>
        </p:spPr>
        <p:txBody>
          <a:bodyPr lIns="0" tIns="36000" rIns="36000" bIns="36000" anchor="b">
            <a:noAutofit/>
          </a:bodyPr>
          <a:lstStyle>
            <a:lvl1pPr algn="l">
              <a:defRPr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3176198"/>
            <a:ext cx="7166539" cy="732413"/>
          </a:xfrm>
          <a:prstGeom prst="rect">
            <a:avLst/>
          </a:prstGeom>
        </p:spPr>
        <p:txBody>
          <a:bodyPr lIns="0" tIns="36000" rIns="36000" bIns="3600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E3DFAA06-BCA8-4754-92E2-D4CD63366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23037" y="4273068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date</a:t>
            </a:r>
            <a:endParaRPr lang="en-GB"/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99D270A3-CD1B-4C74-9532-388A935625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3037" y="4514289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name and surname of presenter</a:t>
            </a:r>
            <a:endParaRPr lang="en-GB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5BE95350-3536-4019-9595-2B716E16A6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98593" y="91025"/>
            <a:ext cx="1889091" cy="1847974"/>
          </a:xfrm>
          <a:prstGeom prst="rect">
            <a:avLst/>
          </a:prstGeom>
        </p:spPr>
      </p:pic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E24AF64D-F578-4193-95E2-BB473F64C42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6C725A8-685C-4247-9B92-D53F690536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23038" y="5118847"/>
            <a:ext cx="907362" cy="769270"/>
          </a:xfrm>
          <a:solidFill>
            <a:schemeClr val="tx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/>
              <a:t>Add cobrand logo 1</a:t>
            </a:r>
            <a:endParaRPr lang="en-GB"/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64986E6-A23F-4AA9-874C-3AD76ABF0AA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18438" y="5118847"/>
            <a:ext cx="907362" cy="769270"/>
          </a:xfrm>
          <a:solidFill>
            <a:schemeClr val="tx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/>
              <a:t>Add cobrand logo 2</a:t>
            </a:r>
            <a:endParaRPr lang="en-GB"/>
          </a:p>
        </p:txBody>
      </p:sp>
      <p:sp>
        <p:nvSpPr>
          <p:cNvPr id="36" name="Text Placeholder 6">
            <a:extLst>
              <a:ext uri="{FF2B5EF4-FFF2-40B4-BE49-F238E27FC236}">
                <a16:creationId xmlns:a16="http://schemas.microsoft.com/office/drawing/2014/main" id="{24CB8F9C-49AA-4300-8B42-5984CB52BE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913837" y="5118847"/>
            <a:ext cx="907362" cy="769270"/>
          </a:xfrm>
          <a:solidFill>
            <a:schemeClr val="tx1">
              <a:lumMod val="20000"/>
              <a:lumOff val="80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/>
              <a:t>Add cobrand logo 3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8969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1520905"/>
            <a:ext cx="7166539" cy="1637364"/>
          </a:xfrm>
          <a:prstGeom prst="rect">
            <a:avLst/>
          </a:prstGeom>
        </p:spPr>
        <p:txBody>
          <a:bodyPr lIns="0" tIns="36000" rIns="36000" bIns="36000" anchor="b">
            <a:noAutofit/>
          </a:bodyPr>
          <a:lstStyle>
            <a:lvl1pPr algn="l">
              <a:defRPr sz="44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3176198"/>
            <a:ext cx="7166539" cy="732413"/>
          </a:xfrm>
          <a:prstGeom prst="rect">
            <a:avLst/>
          </a:prstGeom>
        </p:spPr>
        <p:txBody>
          <a:bodyPr lIns="0" tIns="36000" rIns="36000" bIns="3600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E3DFAA06-BCA8-4754-92E2-D4CD63366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23037" y="4273068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date</a:t>
            </a:r>
            <a:endParaRPr lang="en-GB"/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99D270A3-CD1B-4C74-9532-388A935625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3037" y="4514289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name and surname of presenter</a:t>
            </a:r>
            <a:endParaRPr lang="en-GB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5BE95350-3536-4019-9595-2B716E16A6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98982" y="91025"/>
            <a:ext cx="1888312" cy="1847974"/>
          </a:xfrm>
          <a:prstGeom prst="rect">
            <a:avLst/>
          </a:prstGeom>
        </p:spPr>
      </p:pic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D23128A1-EDC7-4680-BB6B-7CB3E974050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2934702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8C26AD0A-B2DA-4BA8-971E-89A9C370B0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49377" y="1520825"/>
            <a:ext cx="3893247" cy="3810079"/>
          </a:xfrm>
          <a:prstGeom prst="rect">
            <a:avLst/>
          </a:prstGeom>
        </p:spPr>
      </p:pic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DC2B06C-F2D2-4BB1-ABBB-C1365B4CFAC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785091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1520905"/>
            <a:ext cx="7166539" cy="1637364"/>
          </a:xfrm>
          <a:prstGeom prst="rect">
            <a:avLst/>
          </a:prstGeom>
        </p:spPr>
        <p:txBody>
          <a:bodyPr lIns="0" tIns="36000" rIns="36000" bIns="36000" anchor="b">
            <a:noAutofit/>
          </a:bodyPr>
          <a:lstStyle>
            <a:lvl1pPr algn="l">
              <a:defRPr sz="44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3176198"/>
            <a:ext cx="7166539" cy="732413"/>
          </a:xfrm>
          <a:prstGeom prst="rect">
            <a:avLst/>
          </a:prstGeom>
        </p:spPr>
        <p:txBody>
          <a:bodyPr lIns="0" tIns="36000" rIns="36000" bIns="3600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E3DFAA06-BCA8-4754-92E2-D4CD63366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23037" y="4273068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date</a:t>
            </a:r>
            <a:endParaRPr lang="en-GB"/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99D270A3-CD1B-4C74-9532-388A935625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3037" y="4514289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name and surname of presenter</a:t>
            </a:r>
            <a:endParaRPr lang="en-GB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6DA9D6C-9ED9-4AC5-BA48-6944457E65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98982" y="91025"/>
            <a:ext cx="1888312" cy="1847974"/>
          </a:xfrm>
          <a:prstGeom prst="rect">
            <a:avLst/>
          </a:prstGeom>
        </p:spPr>
      </p:pic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D6783A12-C2E3-445B-A54D-6980960317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32956251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ran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1520905"/>
            <a:ext cx="7166539" cy="1637364"/>
          </a:xfrm>
          <a:prstGeom prst="rect">
            <a:avLst/>
          </a:prstGeom>
        </p:spPr>
        <p:txBody>
          <a:bodyPr lIns="0" tIns="36000" rIns="36000" bIns="36000" anchor="b">
            <a:noAutofit/>
          </a:bodyPr>
          <a:lstStyle>
            <a:lvl1pPr algn="l">
              <a:defRPr sz="44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3176198"/>
            <a:ext cx="7166539" cy="732413"/>
          </a:xfrm>
          <a:prstGeom prst="rect">
            <a:avLst/>
          </a:prstGeom>
        </p:spPr>
        <p:txBody>
          <a:bodyPr lIns="0" tIns="36000" rIns="36000" bIns="3600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7200D456-A243-45F2-9216-DF8585E26C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6" y="6129338"/>
            <a:ext cx="7167600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E3DFAA06-BCA8-4754-92E2-D4CD63366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23037" y="4273068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date</a:t>
            </a:r>
            <a:endParaRPr lang="en-GB"/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99D270A3-CD1B-4C74-9532-388A935625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3037" y="4514289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name and surname of presenter</a:t>
            </a:r>
            <a:endParaRPr lang="en-GB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6DA9D6C-9ED9-4AC5-BA48-6944457E65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98982" y="91025"/>
            <a:ext cx="1888312" cy="184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2472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1520905"/>
            <a:ext cx="7166539" cy="1637364"/>
          </a:xfrm>
          <a:prstGeom prst="rect">
            <a:avLst/>
          </a:prstGeom>
        </p:spPr>
        <p:txBody>
          <a:bodyPr lIns="0" tIns="36000" rIns="36000" bIns="36000" anchor="b">
            <a:noAutofit/>
          </a:bodyPr>
          <a:lstStyle>
            <a:lvl1pPr algn="l">
              <a:defRPr sz="44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3176198"/>
            <a:ext cx="7166539" cy="732413"/>
          </a:xfrm>
          <a:prstGeom prst="rect">
            <a:avLst/>
          </a:prstGeom>
        </p:spPr>
        <p:txBody>
          <a:bodyPr lIns="0" tIns="36000" rIns="36000" bIns="3600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7200D456-A243-45F2-9216-DF8585E26C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6" y="6129338"/>
            <a:ext cx="7178400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E3DFAA06-BCA8-4754-92E2-D4CD63366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23037" y="4273068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date</a:t>
            </a:r>
            <a:endParaRPr lang="en-GB"/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99D270A3-CD1B-4C74-9532-388A935625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3037" y="4514289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name and surname of presenter</a:t>
            </a:r>
            <a:endParaRPr lang="en-GB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6DA9D6C-9ED9-4AC5-BA48-6944457E65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98982" y="91025"/>
            <a:ext cx="1888312" cy="184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084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lum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1520905"/>
            <a:ext cx="7166539" cy="1637364"/>
          </a:xfrm>
          <a:prstGeom prst="rect">
            <a:avLst/>
          </a:prstGeom>
        </p:spPr>
        <p:txBody>
          <a:bodyPr lIns="0" tIns="36000" rIns="36000" bIns="36000" anchor="b">
            <a:noAutofit/>
          </a:bodyPr>
          <a:lstStyle>
            <a:lvl1pPr algn="l">
              <a:defRPr sz="44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3176198"/>
            <a:ext cx="7166539" cy="732413"/>
          </a:xfrm>
          <a:prstGeom prst="rect">
            <a:avLst/>
          </a:prstGeom>
        </p:spPr>
        <p:txBody>
          <a:bodyPr lIns="0" tIns="36000" rIns="36000" bIns="3600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7200D456-A243-45F2-9216-DF8585E26C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E3DFAA06-BCA8-4754-92E2-D4CD63366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23037" y="4273068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date</a:t>
            </a:r>
            <a:endParaRPr lang="en-GB"/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99D270A3-CD1B-4C74-9532-388A935625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3037" y="4514289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name and surname of presenter</a:t>
            </a:r>
            <a:endParaRPr lang="en-GB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6DA9D6C-9ED9-4AC5-BA48-6944457E65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98982" y="91025"/>
            <a:ext cx="1888312" cy="184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83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dark plum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1520905"/>
            <a:ext cx="7166539" cy="1637364"/>
          </a:xfrm>
          <a:prstGeom prst="rect">
            <a:avLst/>
          </a:prstGeom>
        </p:spPr>
        <p:txBody>
          <a:bodyPr lIns="0" tIns="36000" rIns="36000" bIns="36000" anchor="b">
            <a:noAutofit/>
          </a:bodyPr>
          <a:lstStyle>
            <a:lvl1pPr algn="l">
              <a:defRPr sz="44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3176198"/>
            <a:ext cx="7166539" cy="732413"/>
          </a:xfrm>
          <a:prstGeom prst="rect">
            <a:avLst/>
          </a:prstGeom>
        </p:spPr>
        <p:txBody>
          <a:bodyPr lIns="0" tIns="36000" rIns="36000" bIns="3600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7200D456-A243-45F2-9216-DF8585E26C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6" y="6129338"/>
            <a:ext cx="7167600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E3DFAA06-BCA8-4754-92E2-D4CD63366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23037" y="4273068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date</a:t>
            </a:r>
            <a:endParaRPr lang="en-GB"/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99D270A3-CD1B-4C74-9532-388A935625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3037" y="4514289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name and surname of presenter</a:t>
            </a:r>
            <a:endParaRPr lang="en-GB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6DA9D6C-9ED9-4AC5-BA48-6944457E65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98982" y="91025"/>
            <a:ext cx="1888312" cy="184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5340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">
    <p:bg>
      <p:bgPr>
        <a:solidFill>
          <a:schemeClr val="tx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1520905"/>
            <a:ext cx="7166539" cy="1637364"/>
          </a:xfrm>
          <a:prstGeom prst="rect">
            <a:avLst/>
          </a:prstGeom>
        </p:spPr>
        <p:txBody>
          <a:bodyPr lIns="0" tIns="36000" rIns="36000" bIns="36000" anchor="b">
            <a:noAutofit/>
          </a:bodyPr>
          <a:lstStyle>
            <a:lvl1pPr algn="l">
              <a:defRPr sz="4400" b="1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presentation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3176198"/>
            <a:ext cx="7166539" cy="732413"/>
          </a:xfrm>
          <a:prstGeom prst="rect">
            <a:avLst/>
          </a:prstGeom>
        </p:spPr>
        <p:txBody>
          <a:bodyPr lIns="0" tIns="36000" rIns="36000" bIns="3600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7200D456-A243-45F2-9216-DF8585E26C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6" y="6129338"/>
            <a:ext cx="7167600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E3DFAA06-BCA8-4754-92E2-D4CD633664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23037" y="4273068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date</a:t>
            </a:r>
            <a:endParaRPr lang="en-GB"/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99D270A3-CD1B-4C74-9532-388A9356256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3037" y="4514289"/>
            <a:ext cx="7166539" cy="2160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Add name and surname of presenter</a:t>
            </a:r>
            <a:endParaRPr lang="en-GB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6DA9D6C-9ED9-4AC5-BA48-6944457E65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98982" y="91025"/>
            <a:ext cx="1888312" cy="184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13949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_#_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34143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10447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489B54B-7193-4CFC-A69B-CC135969E1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0294" t="22177" r="9338" b="33379"/>
          <a:stretch/>
        </p:blipFill>
        <p:spPr>
          <a:xfrm>
            <a:off x="7351058" y="1520825"/>
            <a:ext cx="3702423" cy="3048080"/>
          </a:xfrm>
          <a:prstGeom prst="rect">
            <a:avLst/>
          </a:prstGeom>
        </p:spPr>
      </p:pic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9163576-E8E1-4806-B23A-BE97EF09C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61768" y="2169251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2229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red_#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07F8FE-17A3-46C6-8E23-99B08D1E4C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7101" y="1347665"/>
            <a:ext cx="4965239" cy="3439487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34143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10447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9163576-E8E1-4806-B23A-BE97EF09C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61768" y="2169251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35958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yellow_#_1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07F8FE-17A3-46C6-8E23-99B08D1E4C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7101" y="1347665"/>
            <a:ext cx="4965239" cy="3439487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34143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10447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9163576-E8E1-4806-B23A-BE97EF09C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61768" y="2169251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78951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range_#_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07F8FE-17A3-46C6-8E23-99B08D1E4C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7101" y="1347665"/>
            <a:ext cx="4965239" cy="3439487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34143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10447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9163576-E8E1-4806-B23A-BE97EF09C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61768" y="2169251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932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 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8C26AD0A-B2DA-4BA8-971E-89A9C370B0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49377" y="1520825"/>
            <a:ext cx="3893247" cy="3810079"/>
          </a:xfrm>
          <a:prstGeom prst="rect">
            <a:avLst/>
          </a:prstGeom>
        </p:spPr>
      </p:pic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AE5BC313-32D1-436C-8952-207862F8006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305256406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ink_#_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07F8FE-17A3-46C6-8E23-99B08D1E4C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7101" y="1347665"/>
            <a:ext cx="4965239" cy="3439487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34143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10447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9163576-E8E1-4806-B23A-BE97EF09C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61768" y="2169251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4943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lum_#_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07F8FE-17A3-46C6-8E23-99B08D1E4C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7101" y="1347665"/>
            <a:ext cx="4965239" cy="3439487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34143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10447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9163576-E8E1-4806-B23A-BE97EF09C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61768" y="2169251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342565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dark plum_#_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07F8FE-17A3-46C6-8E23-99B08D1E4C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7101" y="1347665"/>
            <a:ext cx="4965239" cy="3439487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34143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10447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9163576-E8E1-4806-B23A-BE97EF09C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61768" y="2169251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576757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image_#_1">
    <p:bg>
      <p:bgPr>
        <a:solidFill>
          <a:schemeClr val="tx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07F8FE-17A3-46C6-8E23-99B08D1E4C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7101" y="1347665"/>
            <a:ext cx="4965239" cy="3439487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34143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10447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9163576-E8E1-4806-B23A-BE97EF09C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61768" y="2169251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9" name="Callout: Line 8">
            <a:extLst>
              <a:ext uri="{FF2B5EF4-FFF2-40B4-BE49-F238E27FC236}">
                <a16:creationId xmlns:a16="http://schemas.microsoft.com/office/drawing/2014/main" id="{CF204DF2-7FD0-478F-980D-A07EB0101292}"/>
              </a:ext>
            </a:extLst>
          </p:cNvPr>
          <p:cNvSpPr/>
          <p:nvPr userDrawn="1"/>
        </p:nvSpPr>
        <p:spPr bwMode="gray">
          <a:xfrm>
            <a:off x="12856683" y="0"/>
            <a:ext cx="2038121" cy="4617720"/>
          </a:xfrm>
          <a:prstGeom prst="borderCallout1">
            <a:avLst>
              <a:gd name="adj1" fmla="val 18750"/>
              <a:gd name="adj2" fmla="val -8333"/>
              <a:gd name="adj3" fmla="val 23170"/>
              <a:gd name="adj4" fmla="val -23198"/>
            </a:avLst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l">
              <a:spcBef>
                <a:spcPts val="300"/>
              </a:spcBef>
              <a:buFont typeface="Courier New" pitchFamily="49" charset="0"/>
              <a:buNone/>
            </a:pPr>
            <a: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change image</a:t>
            </a:r>
            <a:b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‘View’ on the menu bar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‘Slide Master’ 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image and size to fit the page (make sure the coloured strip isn’t covered on the right hand side)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click on the image and choose ‘send to back’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View ‘normal’ to exit Slide Master Mode</a:t>
            </a:r>
            <a:endParaRPr lang="en-GB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793505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_#_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4823012"/>
            <a:ext cx="7041033" cy="50789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2800" b="1">
                <a:solidFill>
                  <a:schemeClr val="accent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5348834"/>
            <a:ext cx="7041033" cy="2810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16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489B54B-7193-4CFC-A69B-CC135969E1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0294" t="22177" r="9338" b="33379"/>
          <a:stretch/>
        </p:blipFill>
        <p:spPr>
          <a:xfrm>
            <a:off x="1165411" y="911223"/>
            <a:ext cx="3702423" cy="3048080"/>
          </a:xfrm>
          <a:prstGeom prst="rect">
            <a:avLst/>
          </a:prstGeom>
        </p:spPr>
      </p:pic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19163576-E8E1-4806-B23A-BE97EF09C4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676121" y="1559649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088379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yellow_#_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99784982-D915-4281-8B9B-A7D6715DBB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7316" y="738369"/>
            <a:ext cx="4965239" cy="3439487"/>
          </a:xfrm>
          <a:prstGeom prst="rect">
            <a:avLst/>
          </a:prstGeom>
          <a:noFill/>
        </p:spPr>
      </p:pic>
      <p:sp>
        <p:nvSpPr>
          <p:cNvPr id="28" name="Text Placeholder 40">
            <a:extLst>
              <a:ext uri="{FF2B5EF4-FFF2-40B4-BE49-F238E27FC236}">
                <a16:creationId xmlns:a16="http://schemas.microsoft.com/office/drawing/2014/main" id="{DA78036A-3996-49A3-A390-73E198A66E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71983" y="1559955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4823012"/>
            <a:ext cx="7041033" cy="50789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5348834"/>
            <a:ext cx="7041033" cy="2810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4873291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range_#_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99784982-D915-4281-8B9B-A7D6715DBB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7316" y="738369"/>
            <a:ext cx="4965239" cy="3439487"/>
          </a:xfrm>
          <a:prstGeom prst="rect">
            <a:avLst/>
          </a:prstGeom>
          <a:noFill/>
        </p:spPr>
      </p:pic>
      <p:sp>
        <p:nvSpPr>
          <p:cNvPr id="28" name="Text Placeholder 40">
            <a:extLst>
              <a:ext uri="{FF2B5EF4-FFF2-40B4-BE49-F238E27FC236}">
                <a16:creationId xmlns:a16="http://schemas.microsoft.com/office/drawing/2014/main" id="{DA78036A-3996-49A3-A390-73E198A66E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71983" y="1559955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4823012"/>
            <a:ext cx="7041033" cy="50789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5348834"/>
            <a:ext cx="7041033" cy="2810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300137287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ink_#_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99784982-D915-4281-8B9B-A7D6715DBB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7316" y="738369"/>
            <a:ext cx="4965239" cy="3439487"/>
          </a:xfrm>
          <a:prstGeom prst="rect">
            <a:avLst/>
          </a:prstGeom>
          <a:noFill/>
        </p:spPr>
      </p:pic>
      <p:sp>
        <p:nvSpPr>
          <p:cNvPr id="28" name="Text Placeholder 40">
            <a:extLst>
              <a:ext uri="{FF2B5EF4-FFF2-40B4-BE49-F238E27FC236}">
                <a16:creationId xmlns:a16="http://schemas.microsoft.com/office/drawing/2014/main" id="{DA78036A-3996-49A3-A390-73E198A66E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71983" y="1559955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4823012"/>
            <a:ext cx="7041033" cy="50789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5348834"/>
            <a:ext cx="7041033" cy="2810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27010320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lum_#_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99784982-D915-4281-8B9B-A7D6715DBB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7316" y="738369"/>
            <a:ext cx="4965239" cy="3439487"/>
          </a:xfrm>
          <a:prstGeom prst="rect">
            <a:avLst/>
          </a:prstGeom>
          <a:noFill/>
        </p:spPr>
      </p:pic>
      <p:sp>
        <p:nvSpPr>
          <p:cNvPr id="28" name="Text Placeholder 40">
            <a:extLst>
              <a:ext uri="{FF2B5EF4-FFF2-40B4-BE49-F238E27FC236}">
                <a16:creationId xmlns:a16="http://schemas.microsoft.com/office/drawing/2014/main" id="{DA78036A-3996-49A3-A390-73E198A66E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71983" y="1559955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4823012"/>
            <a:ext cx="7041033" cy="50789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5348834"/>
            <a:ext cx="7041033" cy="2810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319933471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dark plum_#_2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99784982-D915-4281-8B9B-A7D6715DBB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7316" y="738369"/>
            <a:ext cx="4965239" cy="3439487"/>
          </a:xfrm>
          <a:prstGeom prst="rect">
            <a:avLst/>
          </a:prstGeom>
          <a:noFill/>
        </p:spPr>
      </p:pic>
      <p:sp>
        <p:nvSpPr>
          <p:cNvPr id="28" name="Text Placeholder 40">
            <a:extLst>
              <a:ext uri="{FF2B5EF4-FFF2-40B4-BE49-F238E27FC236}">
                <a16:creationId xmlns:a16="http://schemas.microsoft.com/office/drawing/2014/main" id="{DA78036A-3996-49A3-A390-73E198A66E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71983" y="1559955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4823012"/>
            <a:ext cx="7041033" cy="50789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28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5348834"/>
            <a:ext cx="7041033" cy="2810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723065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 oran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8C26AD0A-B2DA-4BA8-971E-89A9C370B0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49377" y="1520825"/>
            <a:ext cx="3893247" cy="3810079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6719D381-09F4-4A49-98C5-EB6F9556698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190551894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image_#_2">
    <p:bg>
      <p:bgPr>
        <a:solidFill>
          <a:schemeClr val="tx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99784982-D915-4281-8B9B-A7D6715DBB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7316" y="738369"/>
            <a:ext cx="4965239" cy="3439487"/>
          </a:xfrm>
          <a:prstGeom prst="rect">
            <a:avLst/>
          </a:prstGeom>
          <a:noFill/>
        </p:spPr>
      </p:pic>
      <p:sp>
        <p:nvSpPr>
          <p:cNvPr id="28" name="Text Placeholder 40">
            <a:extLst>
              <a:ext uri="{FF2B5EF4-FFF2-40B4-BE49-F238E27FC236}">
                <a16:creationId xmlns:a16="http://schemas.microsoft.com/office/drawing/2014/main" id="{DA78036A-3996-49A3-A390-73E198A66E2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671983" y="1559955"/>
            <a:ext cx="2519362" cy="1595919"/>
          </a:xfrm>
        </p:spPr>
        <p:txBody>
          <a:bodyPr anchor="ctr">
            <a:noAutofit/>
          </a:bodyPr>
          <a:lstStyle>
            <a:lvl1pPr marL="0" indent="0" algn="ctr">
              <a:buNone/>
              <a:defRPr sz="1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00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7" y="4823012"/>
            <a:ext cx="7041033" cy="50789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2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7" y="5348834"/>
            <a:ext cx="7041033" cy="2810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9" name="Callout: Line 8">
            <a:extLst>
              <a:ext uri="{FF2B5EF4-FFF2-40B4-BE49-F238E27FC236}">
                <a16:creationId xmlns:a16="http://schemas.microsoft.com/office/drawing/2014/main" id="{29D97716-E4A9-4B0C-B27E-A052426CCE71}"/>
              </a:ext>
            </a:extLst>
          </p:cNvPr>
          <p:cNvSpPr/>
          <p:nvPr userDrawn="1"/>
        </p:nvSpPr>
        <p:spPr bwMode="gray">
          <a:xfrm>
            <a:off x="12856683" y="0"/>
            <a:ext cx="2038121" cy="4617720"/>
          </a:xfrm>
          <a:prstGeom prst="borderCallout1">
            <a:avLst>
              <a:gd name="adj1" fmla="val 18750"/>
              <a:gd name="adj2" fmla="val -8333"/>
              <a:gd name="adj3" fmla="val 23170"/>
              <a:gd name="adj4" fmla="val -23198"/>
            </a:avLst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l">
              <a:spcBef>
                <a:spcPts val="300"/>
              </a:spcBef>
              <a:buFont typeface="Courier New" pitchFamily="49" charset="0"/>
              <a:buNone/>
            </a:pPr>
            <a: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change image</a:t>
            </a:r>
            <a:b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‘View’ on the menu bar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‘Slide Master’ 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image and size to fit the page (make sure the coloured strip isn’t covered on the right hand side)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click on the image and choose ‘send to back’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View ‘normal’ to exit Slide Master Mode</a:t>
            </a:r>
            <a:endParaRPr lang="en-GB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91858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79134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55438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334517216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79134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55438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141378192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yellow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79134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55438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36821923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oran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79134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55438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401096595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i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79134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55438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252444813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plum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79134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55438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</p:spTree>
    <p:extLst>
      <p:ext uri="{BB962C8B-B14F-4D97-AF65-F5344CB8AC3E}">
        <p14:creationId xmlns:p14="http://schemas.microsoft.com/office/powerpoint/2010/main" val="79379490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dark plum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79134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55438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F0BBB6B-44CC-4E98-BE0F-71A3D8455335}"/>
              </a:ext>
            </a:extLst>
          </p:cNvPr>
          <p:cNvGrpSpPr/>
          <p:nvPr userDrawn="1"/>
        </p:nvGrpSpPr>
        <p:grpSpPr>
          <a:xfrm>
            <a:off x="12073965" y="-3096"/>
            <a:ext cx="127000" cy="6858000"/>
            <a:chOff x="12061904" y="-3096"/>
            <a:chExt cx="127000" cy="6858000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7F4D043-1FE5-4ED9-9932-3CEED06E6E97}"/>
                </a:ext>
              </a:extLst>
            </p:cNvPr>
            <p:cNvSpPr/>
            <p:nvPr/>
          </p:nvSpPr>
          <p:spPr>
            <a:xfrm>
              <a:off x="12061904" y="-3096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500D29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9CF8AB0-367A-401F-B098-7A0A7413D4E4}"/>
                </a:ext>
              </a:extLst>
            </p:cNvPr>
            <p:cNvSpPr/>
            <p:nvPr/>
          </p:nvSpPr>
          <p:spPr>
            <a:xfrm>
              <a:off x="12061904" y="758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96172B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C408E18-984C-416C-B657-99E4A61B9D8A}"/>
                </a:ext>
              </a:extLst>
            </p:cNvPr>
            <p:cNvSpPr/>
            <p:nvPr/>
          </p:nvSpPr>
          <p:spPr>
            <a:xfrm>
              <a:off x="12061904" y="377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650E35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B07E4C3-8213-49FF-B059-2AD5E0D213F1}"/>
                </a:ext>
              </a:extLst>
            </p:cNvPr>
            <p:cNvSpPr/>
            <p:nvPr/>
          </p:nvSpPr>
          <p:spPr>
            <a:xfrm>
              <a:off x="12061904" y="1139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AA1830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F29EFF2-F833-4CD2-8D64-9B9F79A3E72A}"/>
                </a:ext>
              </a:extLst>
            </p:cNvPr>
            <p:cNvSpPr/>
            <p:nvPr/>
          </p:nvSpPr>
          <p:spPr>
            <a:xfrm>
              <a:off x="12061904" y="3044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AA1830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A60626-F264-4A07-8AEA-1B531EA93739}"/>
                </a:ext>
              </a:extLst>
            </p:cNvPr>
            <p:cNvSpPr/>
            <p:nvPr/>
          </p:nvSpPr>
          <p:spPr>
            <a:xfrm>
              <a:off x="12061904" y="3806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500D29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6062C71-59DE-4B7C-8CDA-75A52C6715CC}"/>
                </a:ext>
              </a:extLst>
            </p:cNvPr>
            <p:cNvSpPr/>
            <p:nvPr/>
          </p:nvSpPr>
          <p:spPr>
            <a:xfrm>
              <a:off x="12061904" y="3425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96172B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D3BFF26-ACF4-4536-BB0A-04020518E929}"/>
                </a:ext>
              </a:extLst>
            </p:cNvPr>
            <p:cNvSpPr/>
            <p:nvPr/>
          </p:nvSpPr>
          <p:spPr>
            <a:xfrm>
              <a:off x="12061904" y="4187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650E35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C25D427-E911-4D63-9695-D7CB94E38D8D}"/>
                </a:ext>
              </a:extLst>
            </p:cNvPr>
            <p:cNvSpPr/>
            <p:nvPr/>
          </p:nvSpPr>
          <p:spPr>
            <a:xfrm>
              <a:off x="12061904" y="1520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BE172B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14425B1-15FF-4367-B235-AF4B487E6454}"/>
                </a:ext>
              </a:extLst>
            </p:cNvPr>
            <p:cNvSpPr/>
            <p:nvPr/>
          </p:nvSpPr>
          <p:spPr>
            <a:xfrm>
              <a:off x="12061904" y="2282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F7721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A2E21AC-1D97-4320-B403-CEC21CCBCC89}"/>
                </a:ext>
              </a:extLst>
            </p:cNvPr>
            <p:cNvSpPr/>
            <p:nvPr/>
          </p:nvSpPr>
          <p:spPr>
            <a:xfrm>
              <a:off x="12061904" y="1901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DC0A34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DDA2300-9120-4B99-9C1A-6EB500012861}"/>
                </a:ext>
              </a:extLst>
            </p:cNvPr>
            <p:cNvSpPr/>
            <p:nvPr/>
          </p:nvSpPr>
          <p:spPr>
            <a:xfrm>
              <a:off x="12061904" y="2663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A5728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CBD1235-7E1C-41DC-A47C-34E6C75ABCB8}"/>
                </a:ext>
              </a:extLst>
            </p:cNvPr>
            <p:cNvSpPr/>
            <p:nvPr/>
          </p:nvSpPr>
          <p:spPr>
            <a:xfrm>
              <a:off x="12061904" y="4568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88133E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6ADC9D7-9A83-40C0-894F-363AACBDE232}"/>
                </a:ext>
              </a:extLst>
            </p:cNvPr>
            <p:cNvSpPr/>
            <p:nvPr/>
          </p:nvSpPr>
          <p:spPr>
            <a:xfrm>
              <a:off x="12061904" y="5330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8365C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C7991A2-0FD4-445F-9A6A-E9C09D9AF1FD}"/>
                </a:ext>
              </a:extLst>
            </p:cNvPr>
            <p:cNvSpPr/>
            <p:nvPr/>
          </p:nvSpPr>
          <p:spPr>
            <a:xfrm>
              <a:off x="12061904" y="4949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AF184C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CAEAAE3-6C13-42F0-AA1C-DB5A8EB2C8CD}"/>
                </a:ext>
              </a:extLst>
            </p:cNvPr>
            <p:cNvSpPr/>
            <p:nvPr/>
          </p:nvSpPr>
          <p:spPr>
            <a:xfrm>
              <a:off x="12061904" y="5711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B5A79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E373FE7-DCCD-4300-B608-563FB652E79D}"/>
                </a:ext>
              </a:extLst>
            </p:cNvPr>
            <p:cNvSpPr/>
            <p:nvPr/>
          </p:nvSpPr>
          <p:spPr>
            <a:xfrm>
              <a:off x="12061904" y="6092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FFFFFF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2108C68-A045-4F94-B6AB-F6908FC28282}"/>
                </a:ext>
              </a:extLst>
            </p:cNvPr>
            <p:cNvSpPr/>
            <p:nvPr/>
          </p:nvSpPr>
          <p:spPr>
            <a:xfrm>
              <a:off x="12061904" y="6473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5B4C4C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58219575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image">
    <p:bg>
      <p:bgPr>
        <a:solidFill>
          <a:schemeClr val="tx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45ECA-5688-4A89-8C9A-A9AB33D211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23038" y="1791348"/>
            <a:ext cx="5552892" cy="174511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Add divider title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A7393E-2763-4FDE-8C90-450871B71FA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23038" y="3554388"/>
            <a:ext cx="5552892" cy="7324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lnSpc>
                <a:spcPct val="90000"/>
              </a:lnSpc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Add subtitle</a:t>
            </a:r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6F155DD9-CB8B-4439-AE36-6FEB37836676}"/>
              </a:ext>
            </a:extLst>
          </p:cNvPr>
          <p:cNvSpPr/>
          <p:nvPr userDrawn="1"/>
        </p:nvSpPr>
        <p:spPr bwMode="gray">
          <a:xfrm>
            <a:off x="12856683" y="0"/>
            <a:ext cx="2038121" cy="4617720"/>
          </a:xfrm>
          <a:prstGeom prst="borderCallout1">
            <a:avLst>
              <a:gd name="adj1" fmla="val 18750"/>
              <a:gd name="adj2" fmla="val -8333"/>
              <a:gd name="adj3" fmla="val 23170"/>
              <a:gd name="adj4" fmla="val -23198"/>
            </a:avLst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l">
              <a:spcBef>
                <a:spcPts val="300"/>
              </a:spcBef>
              <a:buFont typeface="Courier New" pitchFamily="49" charset="0"/>
              <a:buNone/>
            </a:pPr>
            <a: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change image</a:t>
            </a:r>
            <a:b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‘View’ on the menu bar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‘Slide Master’ 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image and size to fit the page (make sure the coloured strip isn’t covered on the right hand side)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click on the image and choose ‘send to back’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View ‘normal’ to exit Slide Master Mode</a:t>
            </a:r>
            <a:endParaRPr lang="en-GB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939827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r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452024-AB94-4C0E-BCE3-7CD7FB801B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078" t="18689" r="9535" b="17057"/>
          <a:stretch/>
        </p:blipFill>
        <p:spPr>
          <a:xfrm>
            <a:off x="996696" y="1341438"/>
            <a:ext cx="10415016" cy="4236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482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 pi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8C26AD0A-B2DA-4BA8-971E-89A9C370B0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49377" y="1520825"/>
            <a:ext cx="3893247" cy="3810079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F07637D6-1707-4810-803C-DDB9DD7B78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47816011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image">
    <p:bg>
      <p:bgPr>
        <a:solidFill>
          <a:schemeClr val="tx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452024-AB94-4C0E-BCE3-7CD7FB801B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078" t="18689" r="9535" b="17057"/>
          <a:stretch/>
        </p:blipFill>
        <p:spPr>
          <a:xfrm>
            <a:off x="996696" y="1341438"/>
            <a:ext cx="10415016" cy="4236402"/>
          </a:xfrm>
          <a:prstGeom prst="rect">
            <a:avLst/>
          </a:prstGeom>
        </p:spPr>
      </p:pic>
      <p:sp>
        <p:nvSpPr>
          <p:cNvPr id="7" name="Callout: Line 6">
            <a:extLst>
              <a:ext uri="{FF2B5EF4-FFF2-40B4-BE49-F238E27FC236}">
                <a16:creationId xmlns:a16="http://schemas.microsoft.com/office/drawing/2014/main" id="{C3359D9A-2124-40C4-8BC3-9E0A2A1A1FC7}"/>
              </a:ext>
            </a:extLst>
          </p:cNvPr>
          <p:cNvSpPr/>
          <p:nvPr userDrawn="1"/>
        </p:nvSpPr>
        <p:spPr bwMode="gray">
          <a:xfrm>
            <a:off x="12856683" y="0"/>
            <a:ext cx="2038121" cy="4617720"/>
          </a:xfrm>
          <a:prstGeom prst="borderCallout1">
            <a:avLst>
              <a:gd name="adj1" fmla="val 18750"/>
              <a:gd name="adj2" fmla="val -8333"/>
              <a:gd name="adj3" fmla="val 23170"/>
              <a:gd name="adj4" fmla="val -23198"/>
            </a:avLst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l">
              <a:spcBef>
                <a:spcPts val="300"/>
              </a:spcBef>
              <a:buFont typeface="Courier New" pitchFamily="49" charset="0"/>
              <a:buNone/>
            </a:pPr>
            <a: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change image</a:t>
            </a:r>
            <a:b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‘View’ on the menu bar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‘Slide Master’ 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image and size to fit the page (make sure the coloured strip isn’t covered on the right hand side)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click on the image and choose ‘send to back’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View ‘normal’ to exit Slide Master Mode</a:t>
            </a:r>
            <a:endParaRPr lang="en-GB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43891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 red_en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8C26AD0A-B2DA-4BA8-971E-89A9C370B0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49377" y="1520825"/>
            <a:ext cx="3893247" cy="381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8093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18340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999226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669657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60895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5639" y="441325"/>
            <a:ext cx="11340000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5639" y="1213249"/>
            <a:ext cx="11340000" cy="343161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Font typeface="Arial" panose="020B0604020202020204" pitchFamily="34" charset="0"/>
              <a:buNone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71952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8E95937-F466-4F58-B582-8721D3C9D23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5" y="1449388"/>
            <a:ext cx="11337925" cy="4679949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120000"/>
              </a:lnSpc>
              <a:spcAft>
                <a:spcPts val="600"/>
              </a:spcAft>
              <a:defRPr lang="en-US" sz="1600" dirty="0" smtClean="0"/>
            </a:lvl1pPr>
            <a:lvl2pPr>
              <a:lnSpc>
                <a:spcPct val="120000"/>
              </a:lnSpc>
              <a:spcAft>
                <a:spcPts val="600"/>
              </a:spcAft>
              <a:defRPr lang="en-US" sz="1600" dirty="0" smtClean="0"/>
            </a:lvl2pPr>
            <a:lvl3pPr>
              <a:lnSpc>
                <a:spcPct val="120000"/>
              </a:lnSpc>
              <a:spcAft>
                <a:spcPts val="600"/>
              </a:spcAft>
              <a:defRPr lang="en-US" sz="1600" dirty="0" smtClean="0"/>
            </a:lvl3pPr>
            <a:lvl4pPr>
              <a:lnSpc>
                <a:spcPct val="120000"/>
              </a:lnSpc>
              <a:spcAft>
                <a:spcPts val="600"/>
              </a:spcAft>
              <a:defRPr lang="en-US" sz="1600" dirty="0" smtClean="0"/>
            </a:lvl4pPr>
            <a:lvl5pPr>
              <a:lnSpc>
                <a:spcPct val="120000"/>
              </a:lnSpc>
              <a:spcAft>
                <a:spcPts val="600"/>
              </a:spcAft>
              <a:defRPr lang="en-GB" sz="1600" dirty="0"/>
            </a:lvl5pPr>
          </a:lstStyle>
          <a:p>
            <a:pPr lvl="0"/>
            <a:r>
              <a:rPr lang="en-US"/>
              <a:t>Add first level body copy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315967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&amp; source/foot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8E95937-F466-4F58-B582-8721D3C9D23D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5" y="1449388"/>
            <a:ext cx="11337925" cy="4400569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BED2F0F8-4186-44B6-873A-D194D89C9C0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8776" y="6024283"/>
            <a:ext cx="11337924" cy="189230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58587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08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5" y="1213249"/>
            <a:ext cx="11337924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5" y="1628774"/>
            <a:ext cx="11337925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5037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 plum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8C26AD0A-B2DA-4BA8-971E-89A9C370B0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49377" y="1520825"/>
            <a:ext cx="3893247" cy="3810079"/>
          </a:xfrm>
          <a:prstGeom prst="rect">
            <a:avLst/>
          </a:prstGeom>
        </p:spPr>
      </p:pic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F339E9A1-E807-4C8A-8D51-FE13692880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45992796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&amp; source/foot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08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5" y="1213249"/>
            <a:ext cx="11337924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5" y="1628775"/>
            <a:ext cx="11337925" cy="42322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AA1095E4-71FF-4040-9780-3C562EF7E77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8776" y="6024283"/>
            <a:ext cx="11337924" cy="189230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19589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pic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08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63F8DF2-10EE-4ED2-91AB-B7E3C37627A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8775" y="1449388"/>
            <a:ext cx="11337924" cy="4190999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5C1C585-F7B3-47D7-9F59-BA03B794FA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775" y="5640387"/>
            <a:ext cx="11337924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933752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4 pic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08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63F8DF2-10EE-4ED2-91AB-B7E3C37627A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8775" y="1449388"/>
            <a:ext cx="5486400" cy="17351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5C1C585-F7B3-47D7-9F59-BA03B794FA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775" y="3184525"/>
            <a:ext cx="548640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20808307-4B52-4775-B16F-1438C3DD8A8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58775" y="3905250"/>
            <a:ext cx="5486400" cy="17351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9B44C7F4-FBFC-4ABE-9663-0758653A2B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5" y="5640387"/>
            <a:ext cx="548640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C1FF0E8-B389-485A-9664-2B27C4F1242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210300" y="1449388"/>
            <a:ext cx="5486400" cy="17351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107E15-62BB-43E5-A4C5-5177E6D4660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10300" y="3184525"/>
            <a:ext cx="548640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80B95727-A744-4D5C-BFFA-489C9098B7A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10300" y="3905250"/>
            <a:ext cx="5486400" cy="17351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867AB062-BC9C-4B04-BA85-D3A8B1204D2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10300" y="5640387"/>
            <a:ext cx="548640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321132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6 pic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08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63F8DF2-10EE-4ED2-91AB-B7E3C37627A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8777" y="1449388"/>
            <a:ext cx="3550030" cy="17351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5C1C585-F7B3-47D7-9F59-BA03B794FA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777" y="3184525"/>
            <a:ext cx="355003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20808307-4B52-4775-B16F-1438C3DD8A8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58777" y="3905250"/>
            <a:ext cx="3550030" cy="17351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9B44C7F4-FBFC-4ABE-9663-0758653A2B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7" y="5640387"/>
            <a:ext cx="355003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55" name="Picture Placeholder 7">
            <a:extLst>
              <a:ext uri="{FF2B5EF4-FFF2-40B4-BE49-F238E27FC236}">
                <a16:creationId xmlns:a16="http://schemas.microsoft.com/office/drawing/2014/main" id="{479FBAD6-4BFA-4431-8975-ADB4B71598D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253836" y="1449388"/>
            <a:ext cx="3550030" cy="17351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56" name="Text Placeholder 9">
            <a:extLst>
              <a:ext uri="{FF2B5EF4-FFF2-40B4-BE49-F238E27FC236}">
                <a16:creationId xmlns:a16="http://schemas.microsoft.com/office/drawing/2014/main" id="{B55CAB97-B3BF-470D-9F6B-D5EDA04B22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53836" y="3184525"/>
            <a:ext cx="355003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57" name="Picture Placeholder 7">
            <a:extLst>
              <a:ext uri="{FF2B5EF4-FFF2-40B4-BE49-F238E27FC236}">
                <a16:creationId xmlns:a16="http://schemas.microsoft.com/office/drawing/2014/main" id="{5C9A712D-E437-4A25-960D-B27B8F34B69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253836" y="3905250"/>
            <a:ext cx="3550030" cy="17351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58" name="Text Placeholder 9">
            <a:extLst>
              <a:ext uri="{FF2B5EF4-FFF2-40B4-BE49-F238E27FC236}">
                <a16:creationId xmlns:a16="http://schemas.microsoft.com/office/drawing/2014/main" id="{4B9C6B14-0BAE-4417-A499-564B5A7A23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253836" y="5640387"/>
            <a:ext cx="355003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60" name="Picture Placeholder 7">
            <a:extLst>
              <a:ext uri="{FF2B5EF4-FFF2-40B4-BE49-F238E27FC236}">
                <a16:creationId xmlns:a16="http://schemas.microsoft.com/office/drawing/2014/main" id="{E3523C2A-5621-4CFB-A631-36567F0B7E0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148895" y="1449388"/>
            <a:ext cx="3550030" cy="17351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61" name="Text Placeholder 9">
            <a:extLst>
              <a:ext uri="{FF2B5EF4-FFF2-40B4-BE49-F238E27FC236}">
                <a16:creationId xmlns:a16="http://schemas.microsoft.com/office/drawing/2014/main" id="{6CEBD3A7-807C-4C08-ACED-8976C990A86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48895" y="3184525"/>
            <a:ext cx="355003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62" name="Picture Placeholder 7">
            <a:extLst>
              <a:ext uri="{FF2B5EF4-FFF2-40B4-BE49-F238E27FC236}">
                <a16:creationId xmlns:a16="http://schemas.microsoft.com/office/drawing/2014/main" id="{DD460847-667B-4272-8519-83CFD44E4DCC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48895" y="3905250"/>
            <a:ext cx="3550030" cy="1735137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63" name="Text Placeholder 9">
            <a:extLst>
              <a:ext uri="{FF2B5EF4-FFF2-40B4-BE49-F238E27FC236}">
                <a16:creationId xmlns:a16="http://schemas.microsoft.com/office/drawing/2014/main" id="{4EDDB16E-EE3B-4791-B8C5-BDC6D8EB75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48895" y="5640387"/>
            <a:ext cx="355003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996908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3 pics with text &amp; dividing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FD8DC6-333F-4D12-B2B1-E0CC8E63A54F}"/>
              </a:ext>
            </a:extLst>
          </p:cNvPr>
          <p:cNvCxnSpPr>
            <a:cxnSpLocks/>
          </p:cNvCxnSpPr>
          <p:nvPr userDrawn="1"/>
        </p:nvCxnSpPr>
        <p:spPr>
          <a:xfrm>
            <a:off x="7990456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B1D0B4F-4C26-470A-9E53-C4AAD8791734}"/>
              </a:ext>
            </a:extLst>
          </p:cNvPr>
          <p:cNvCxnSpPr>
            <a:cxnSpLocks/>
          </p:cNvCxnSpPr>
          <p:nvPr userDrawn="1"/>
        </p:nvCxnSpPr>
        <p:spPr>
          <a:xfrm>
            <a:off x="4065028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910E507C-AAE6-4FED-AC4E-A73D986154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8774" y="1449389"/>
            <a:ext cx="3487080" cy="216791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635C1B9-56DB-4822-8BE1-1B71F05D39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774" y="3617300"/>
            <a:ext cx="348708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94BD5C-A104-49D3-B85B-71FA3DCD71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775" y="4237037"/>
            <a:ext cx="3487071" cy="18923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218343B1-3037-4A12-A5BE-29EE5D3DC7A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84202" y="1449389"/>
            <a:ext cx="3487080" cy="216791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4EBB779D-72A9-43C7-80DD-51EEA55402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84202" y="3617300"/>
            <a:ext cx="348708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DA13352E-CE27-4FF2-91C6-83FA875FE86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84204" y="4237037"/>
            <a:ext cx="3487071" cy="18923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28" name="Picture Placeholder 7">
            <a:extLst>
              <a:ext uri="{FF2B5EF4-FFF2-40B4-BE49-F238E27FC236}">
                <a16:creationId xmlns:a16="http://schemas.microsoft.com/office/drawing/2014/main" id="{F2D43E59-8578-4A9A-A0D9-5CABF288D6E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09631" y="1449389"/>
            <a:ext cx="3487080" cy="216791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6F1C555E-6E78-49F5-9389-58DCDEA69B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09631" y="3617300"/>
            <a:ext cx="348708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F98BFE0C-8F77-42E9-8B1A-D00DC6B6BD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09632" y="4237037"/>
            <a:ext cx="3487071" cy="18923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45526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 pics &amp; titles with text &amp; dividing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FD8DC6-333F-4D12-B2B1-E0CC8E63A54F}"/>
              </a:ext>
            </a:extLst>
          </p:cNvPr>
          <p:cNvCxnSpPr>
            <a:cxnSpLocks/>
          </p:cNvCxnSpPr>
          <p:nvPr userDrawn="1"/>
        </p:nvCxnSpPr>
        <p:spPr>
          <a:xfrm>
            <a:off x="7990456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B1D0B4F-4C26-470A-9E53-C4AAD8791734}"/>
              </a:ext>
            </a:extLst>
          </p:cNvPr>
          <p:cNvCxnSpPr>
            <a:cxnSpLocks/>
          </p:cNvCxnSpPr>
          <p:nvPr userDrawn="1"/>
        </p:nvCxnSpPr>
        <p:spPr>
          <a:xfrm>
            <a:off x="4065028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910E507C-AAE6-4FED-AC4E-A73D986154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8774" y="1449387"/>
            <a:ext cx="3487080" cy="1859441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635C1B9-56DB-4822-8BE1-1B71F05D39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774" y="3308828"/>
            <a:ext cx="348708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94BD5C-A104-49D3-B85B-71FA3DCD71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775" y="4433923"/>
            <a:ext cx="3487071" cy="169541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218343B1-3037-4A12-A5BE-29EE5D3DC7A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84202" y="1449387"/>
            <a:ext cx="3487080" cy="1859441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4EBB779D-72A9-43C7-80DD-51EEA55402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84202" y="3308828"/>
            <a:ext cx="348708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28" name="Picture Placeholder 7">
            <a:extLst>
              <a:ext uri="{FF2B5EF4-FFF2-40B4-BE49-F238E27FC236}">
                <a16:creationId xmlns:a16="http://schemas.microsoft.com/office/drawing/2014/main" id="{F2D43E59-8578-4A9A-A0D9-5CABF288D6E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09631" y="1449387"/>
            <a:ext cx="3487080" cy="1859441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6F1C555E-6E78-49F5-9389-58DCDEA69B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09631" y="3308828"/>
            <a:ext cx="348708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42413540-D425-4896-8C8F-BB48A601BBF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75" y="3994666"/>
            <a:ext cx="3487071" cy="32394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mtClean="0">
                <a:latin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2pPr>
            <a:lvl3pPr marL="9144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3pPr>
            <a:lvl4pPr marL="13716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 lang="en-GB">
                <a:latin typeface="+mj-lt"/>
              </a:defRPr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title</a:t>
            </a:r>
            <a:endParaRPr lang="en-GB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4F4624C7-390D-4449-BA41-775C5C59449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84202" y="4433923"/>
            <a:ext cx="3487071" cy="169541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366F731F-FCB4-4E7A-9C39-64619AD5CA8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84202" y="3994666"/>
            <a:ext cx="3487071" cy="32394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mtClean="0">
                <a:latin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2pPr>
            <a:lvl3pPr marL="9144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3pPr>
            <a:lvl4pPr marL="13716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 lang="en-GB">
                <a:latin typeface="+mj-lt"/>
              </a:defRPr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title</a:t>
            </a:r>
            <a:endParaRPr lang="en-GB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028B7D4-141B-4249-829E-BD19C7CA232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209631" y="4433923"/>
            <a:ext cx="3487071" cy="169541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7B38AE04-7720-43DB-9E97-01E1E2F10F5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09631" y="3994666"/>
            <a:ext cx="3487071" cy="32394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mtClean="0">
                <a:latin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2pPr>
            <a:lvl3pPr marL="9144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3pPr>
            <a:lvl4pPr marL="13716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 lang="en-GB">
                <a:latin typeface="+mj-lt"/>
              </a:defRPr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268039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 pics &amp; titles with text &amp; dividing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B1D0B4F-4C26-470A-9E53-C4AAD8791734}"/>
              </a:ext>
            </a:extLst>
          </p:cNvPr>
          <p:cNvCxnSpPr>
            <a:cxnSpLocks/>
          </p:cNvCxnSpPr>
          <p:nvPr userDrawn="1"/>
        </p:nvCxnSpPr>
        <p:spPr>
          <a:xfrm>
            <a:off x="6022710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910E507C-AAE6-4FED-AC4E-A73D986154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8773" y="1449387"/>
            <a:ext cx="5328592" cy="1859441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635C1B9-56DB-4822-8BE1-1B71F05D39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773" y="3308828"/>
            <a:ext cx="5328592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94BD5C-A104-49D3-B85B-71FA3DCD71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774" y="4433923"/>
            <a:ext cx="5328579" cy="169541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42413540-D425-4896-8C8F-BB48A601BBF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74" y="3994666"/>
            <a:ext cx="5328579" cy="32394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mtClean="0">
                <a:latin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2pPr>
            <a:lvl3pPr marL="9144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3pPr>
            <a:lvl4pPr marL="13716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 lang="en-GB">
                <a:latin typeface="+mj-lt"/>
              </a:defRPr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title</a:t>
            </a:r>
            <a:endParaRPr lang="en-GB"/>
          </a:p>
        </p:txBody>
      </p:sp>
      <p:sp>
        <p:nvSpPr>
          <p:cNvPr id="34" name="Picture Placeholder 7">
            <a:extLst>
              <a:ext uri="{FF2B5EF4-FFF2-40B4-BE49-F238E27FC236}">
                <a16:creationId xmlns:a16="http://schemas.microsoft.com/office/drawing/2014/main" id="{3BCE871C-67DF-40E4-8C58-AD24E23D7BC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369071" y="1449387"/>
            <a:ext cx="5328592" cy="1859441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18BB8E70-12E9-4307-A0DF-7FE0646BCD9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9071" y="3308828"/>
            <a:ext cx="5328592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9811ED1-7222-4F49-8019-F2AE74AE56A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69072" y="4433923"/>
            <a:ext cx="5328579" cy="169541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3E414756-6A96-4611-BC68-2A41F84A673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69072" y="3994666"/>
            <a:ext cx="5328579" cy="32394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mtClean="0">
                <a:latin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2pPr>
            <a:lvl3pPr marL="9144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3pPr>
            <a:lvl4pPr marL="13716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 lang="en-GB">
                <a:latin typeface="+mj-lt"/>
              </a:defRPr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69110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3 pics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910E507C-AAE6-4FED-AC4E-A73D986154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8774" y="1449389"/>
            <a:ext cx="3487080" cy="216791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635C1B9-56DB-4822-8BE1-1B71F05D39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774" y="3617300"/>
            <a:ext cx="348708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94BD5C-A104-49D3-B85B-71FA3DCD71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775" y="4237037"/>
            <a:ext cx="3487071" cy="18923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9" name="Picture Placeholder 7">
            <a:extLst>
              <a:ext uri="{FF2B5EF4-FFF2-40B4-BE49-F238E27FC236}">
                <a16:creationId xmlns:a16="http://schemas.microsoft.com/office/drawing/2014/main" id="{218343B1-3037-4A12-A5BE-29EE5D3DC7A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284202" y="1449389"/>
            <a:ext cx="3487080" cy="216791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4EBB779D-72A9-43C7-80DD-51EEA55402C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84202" y="3617300"/>
            <a:ext cx="348708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DA13352E-CE27-4FF2-91C6-83FA875FE86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84204" y="4237037"/>
            <a:ext cx="3487071" cy="18923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28" name="Picture Placeholder 7">
            <a:extLst>
              <a:ext uri="{FF2B5EF4-FFF2-40B4-BE49-F238E27FC236}">
                <a16:creationId xmlns:a16="http://schemas.microsoft.com/office/drawing/2014/main" id="{F2D43E59-8578-4A9A-A0D9-5CABF288D6E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09631" y="1449389"/>
            <a:ext cx="3487080" cy="216791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6F1C555E-6E78-49F5-9389-58DCDEA69B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09631" y="3617300"/>
            <a:ext cx="3487080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F98BFE0C-8F77-42E9-8B1A-D00DC6B6BD8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09632" y="4237037"/>
            <a:ext cx="3487071" cy="189230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001991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2 pics &amp; titles with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910E507C-AAE6-4FED-AC4E-A73D986154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8773" y="1449387"/>
            <a:ext cx="5328592" cy="1859441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C635C1B9-56DB-4822-8BE1-1B71F05D39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8773" y="3308828"/>
            <a:ext cx="5328592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94BD5C-A104-49D3-B85B-71FA3DCD71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774" y="4433923"/>
            <a:ext cx="5328579" cy="169541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42413540-D425-4896-8C8F-BB48A601BBF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74" y="3994666"/>
            <a:ext cx="5328579" cy="32394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mtClean="0">
                <a:latin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2pPr>
            <a:lvl3pPr marL="9144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3pPr>
            <a:lvl4pPr marL="13716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 lang="en-GB">
                <a:latin typeface="+mj-lt"/>
              </a:defRPr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title</a:t>
            </a:r>
            <a:endParaRPr lang="en-GB"/>
          </a:p>
        </p:txBody>
      </p:sp>
      <p:sp>
        <p:nvSpPr>
          <p:cNvPr id="34" name="Picture Placeholder 7">
            <a:extLst>
              <a:ext uri="{FF2B5EF4-FFF2-40B4-BE49-F238E27FC236}">
                <a16:creationId xmlns:a16="http://schemas.microsoft.com/office/drawing/2014/main" id="{3BCE871C-67DF-40E4-8C58-AD24E23D7BC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369071" y="1449387"/>
            <a:ext cx="5328592" cy="1859441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18BB8E70-12E9-4307-A0DF-7FE0646BCD9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69071" y="3308828"/>
            <a:ext cx="5328592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19811ED1-7222-4F49-8019-F2AE74AE56A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69072" y="4433923"/>
            <a:ext cx="5328579" cy="169541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GB" sz="14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3E414756-6A96-4611-BC68-2A41F84A673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369072" y="3994666"/>
            <a:ext cx="5328579" cy="32394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mtClean="0">
                <a:latin typeface="Arial" panose="020B0604020202020204" pitchFamily="34" charset="0"/>
              </a:defRPr>
            </a:lvl1pPr>
            <a:lvl2pPr marL="4572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2pPr>
            <a:lvl3pPr marL="9144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3pPr>
            <a:lvl4pPr marL="1371600" indent="0">
              <a:buFont typeface="Arial" panose="020B0604020202020204" pitchFamily="34" charset="0"/>
              <a:buNone/>
              <a:defRPr lang="en-US" smtClean="0">
                <a:latin typeface="+mj-lt"/>
              </a:defRPr>
            </a:lvl4pPr>
            <a:lvl5pPr marL="1828800" indent="0">
              <a:buFont typeface="Arial" panose="020B0604020202020204" pitchFamily="34" charset="0"/>
              <a:buNone/>
              <a:defRPr lang="en-GB">
                <a:latin typeface="+mj-lt"/>
              </a:defRPr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556774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11337924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6" y="1628774"/>
            <a:ext cx="5328591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FB985924-B690-4F6B-A059-A5678494932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58059" y="1628774"/>
            <a:ext cx="5328591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6283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 dark plum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8C26AD0A-B2DA-4BA8-971E-89A9C370B0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49377" y="1520825"/>
            <a:ext cx="3893247" cy="3810079"/>
          </a:xfrm>
          <a:prstGeom prst="rect">
            <a:avLst/>
          </a:prstGeom>
        </p:spPr>
      </p:pic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88E13ABF-265D-4F81-9B5C-C36A394A06C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174465806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&amp; grey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6416599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6416598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6" y="1628774"/>
            <a:ext cx="6416596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E461228-2A69-42BE-A4E4-3FAE975C4E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7066" y="445811"/>
            <a:ext cx="4468550" cy="5683525"/>
          </a:xfrm>
          <a:noFill/>
          <a:ln w="19050">
            <a:solidFill>
              <a:schemeClr val="tx2"/>
            </a:solidFill>
          </a:ln>
        </p:spPr>
        <p:txBody>
          <a:bodyPr vert="horz" lIns="180000" tIns="180000" rIns="180000" bIns="180000" rtlCol="0">
            <a:noAutofit/>
          </a:bodyPr>
          <a:lstStyle>
            <a:lvl1pPr marL="0" indent="0">
              <a:buNone/>
              <a:defRPr lang="en-GB" sz="1800" dirty="0">
                <a:solidFill>
                  <a:schemeClr val="tx2"/>
                </a:solidFill>
                <a:latin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body copy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096822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, text box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6416599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6416598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6" y="1628774"/>
            <a:ext cx="6416596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E461228-2A69-42BE-A4E4-3FAE975C4E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7066" y="445812"/>
            <a:ext cx="4468550" cy="2693996"/>
          </a:xfrm>
          <a:noFill/>
          <a:ln w="19050">
            <a:solidFill>
              <a:schemeClr val="accent1"/>
            </a:solidFill>
          </a:ln>
        </p:spPr>
        <p:txBody>
          <a:bodyPr vert="horz" lIns="180000" tIns="180000" rIns="180000" bIns="180000" rtlCol="0">
            <a:noAutofit/>
          </a:bodyPr>
          <a:lstStyle>
            <a:lvl1pPr marL="0" indent="0">
              <a:buNone/>
              <a:defRPr lang="en-GB" dirty="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body copy</a:t>
            </a:r>
            <a:endParaRPr lang="en-GB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35BB7F6E-5153-4780-80FD-C3880708F54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227066" y="3429001"/>
            <a:ext cx="4471859" cy="2211386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9F34B7CA-F8C7-4C5F-BB60-E4395928D4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27066" y="5640386"/>
            <a:ext cx="4471859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77538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, solid red text box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6416599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6416598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6" y="1628774"/>
            <a:ext cx="6416596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E461228-2A69-42BE-A4E4-3FAE975C4E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7066" y="445812"/>
            <a:ext cx="4468550" cy="2693996"/>
          </a:xfrm>
          <a:solidFill>
            <a:schemeClr val="accent1"/>
          </a:solidFill>
          <a:ln w="19050">
            <a:solidFill>
              <a:schemeClr val="accent1"/>
            </a:solidFill>
          </a:ln>
        </p:spPr>
        <p:txBody>
          <a:bodyPr vert="horz" lIns="180000" tIns="180000" rIns="180000" bIns="180000" rtlCol="0">
            <a:noAutofit/>
          </a:bodyPr>
          <a:lstStyle>
            <a:lvl1pPr marL="0" indent="0">
              <a:buNone/>
              <a:defRPr lang="en-GB" dirty="0">
                <a:solidFill>
                  <a:schemeClr val="bg2"/>
                </a:solidFill>
                <a:latin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body copy</a:t>
            </a:r>
            <a:endParaRPr lang="en-GB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35BB7F6E-5153-4780-80FD-C3880708F54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227066" y="3429001"/>
            <a:ext cx="4471859" cy="2211386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9F34B7CA-F8C7-4C5F-BB60-E4395928D4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27066" y="5640386"/>
            <a:ext cx="4471859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050620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&amp; lar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6416599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6416598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6" y="1628774"/>
            <a:ext cx="6416596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35BB7F6E-5153-4780-80FD-C3880708F546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7227066" y="441325"/>
            <a:ext cx="4471859" cy="519906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</a:lstStyle>
          <a:p>
            <a:r>
              <a:rPr lang="en-GB"/>
              <a:t>Add picture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9F34B7CA-F8C7-4C5F-BB60-E4395928D4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227066" y="5640386"/>
            <a:ext cx="4471859" cy="488951"/>
          </a:xfrm>
          <a:solidFill>
            <a:srgbClr val="4D4D4D"/>
          </a:solidFill>
        </p:spPr>
        <p:txBody>
          <a:bodyPr lIns="108000" tIns="108000" rIns="108000" bIns="108000"/>
          <a:lstStyle>
            <a:lvl1pPr marL="0" indent="0">
              <a:buFont typeface="Arial" panose="020B0604020202020204" pitchFamily="34" charset="0"/>
              <a:buNone/>
              <a:defRPr sz="100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picture caption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69070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ntent with dividing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11337924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6" y="1628774"/>
            <a:ext cx="5328591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FB985924-B690-4F6B-A059-A5678494932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58059" y="1628774"/>
            <a:ext cx="5328591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FD8DC6-333F-4D12-B2B1-E0CC8E63A54F}"/>
              </a:ext>
            </a:extLst>
          </p:cNvPr>
          <p:cNvCxnSpPr/>
          <p:nvPr userDrawn="1"/>
        </p:nvCxnSpPr>
        <p:spPr>
          <a:xfrm>
            <a:off x="6022713" y="1628775"/>
            <a:ext cx="0" cy="4500562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8049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ntent with callout box red outline R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45C0EDA6-30BF-40CD-8F70-325FE9113C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39518" y="1449387"/>
            <a:ext cx="2556097" cy="4679947"/>
          </a:xfrm>
          <a:noFill/>
          <a:ln w="19050">
            <a:solidFill>
              <a:schemeClr val="accent1"/>
            </a:solidFill>
          </a:ln>
        </p:spPr>
        <p:txBody>
          <a:bodyPr vert="horz" lIns="180000" tIns="180000" rIns="180000" bIns="180000" rtlCol="0">
            <a:noAutofit/>
          </a:bodyPr>
          <a:lstStyle>
            <a:lvl1pPr marL="0" indent="0">
              <a:buNone/>
              <a:defRPr lang="en-GB" dirty="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body copy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7" y="1449388"/>
            <a:ext cx="4007129" cy="4679949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C3891F6E-543C-4D7C-BBAA-7E44B1B53ED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76894" y="1449388"/>
            <a:ext cx="4007129" cy="4679949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E2E842B-ECEA-499C-9002-362C557148D0}"/>
              </a:ext>
            </a:extLst>
          </p:cNvPr>
          <p:cNvCxnSpPr>
            <a:cxnSpLocks/>
          </p:cNvCxnSpPr>
          <p:nvPr userDrawn="1"/>
        </p:nvCxnSpPr>
        <p:spPr>
          <a:xfrm>
            <a:off x="4621400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506424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ntent with callout box red solid R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CE920C8B-DED1-4B6E-9C0F-FB38E253CA2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39518" y="1449389"/>
            <a:ext cx="2556097" cy="4679946"/>
          </a:xfrm>
          <a:solidFill>
            <a:schemeClr val="accent1"/>
          </a:solidFill>
          <a:ln w="19050">
            <a:solidFill>
              <a:schemeClr val="accent1"/>
            </a:solidFill>
          </a:ln>
        </p:spPr>
        <p:txBody>
          <a:bodyPr vert="horz" lIns="180000" tIns="180000" rIns="180000" bIns="180000" rtlCol="0">
            <a:noAutofit/>
          </a:bodyPr>
          <a:lstStyle>
            <a:lvl1pPr marL="0" indent="0">
              <a:lnSpc>
                <a:spcPct val="120000"/>
              </a:lnSpc>
              <a:spcAft>
                <a:spcPts val="600"/>
              </a:spcAft>
              <a:buNone/>
              <a:defRPr lang="en-US" smtClean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228600" lvl="0" indent="-228600"/>
            <a:r>
              <a:rPr lang="en-US"/>
              <a:t>Add body copy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7" y="1449390"/>
            <a:ext cx="4007129" cy="4679948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C3891F6E-543C-4D7C-BBAA-7E44B1B53ED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876894" y="1449390"/>
            <a:ext cx="4007129" cy="4679948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E2E842B-ECEA-499C-9002-362C557148D0}"/>
              </a:ext>
            </a:extLst>
          </p:cNvPr>
          <p:cNvCxnSpPr>
            <a:cxnSpLocks/>
          </p:cNvCxnSpPr>
          <p:nvPr userDrawn="1"/>
        </p:nvCxnSpPr>
        <p:spPr>
          <a:xfrm>
            <a:off x="4621400" y="1449389"/>
            <a:ext cx="0" cy="4679948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954570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ntent with callout box red outline L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5456429-D2D5-4AC3-84BC-F74857CDDDA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777" y="1449387"/>
            <a:ext cx="2556097" cy="4679947"/>
          </a:xfrm>
          <a:noFill/>
          <a:ln w="19050">
            <a:solidFill>
              <a:schemeClr val="accent1"/>
            </a:solidFill>
          </a:ln>
        </p:spPr>
        <p:txBody>
          <a:bodyPr vert="horz" lIns="180000" tIns="180000" rIns="180000" bIns="180000" rtlCol="0">
            <a:noAutofit/>
          </a:bodyPr>
          <a:lstStyle>
            <a:lvl1pPr marL="0" indent="0">
              <a:buNone/>
              <a:defRPr lang="en-GB" dirty="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body copy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70730" y="1449388"/>
            <a:ext cx="4007129" cy="4679949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C3891F6E-543C-4D7C-BBAA-7E44B1B53ED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89570" y="1449388"/>
            <a:ext cx="4007129" cy="4679949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E2E842B-ECEA-499C-9002-362C557148D0}"/>
              </a:ext>
            </a:extLst>
          </p:cNvPr>
          <p:cNvCxnSpPr>
            <a:cxnSpLocks/>
          </p:cNvCxnSpPr>
          <p:nvPr userDrawn="1"/>
        </p:nvCxnSpPr>
        <p:spPr>
          <a:xfrm>
            <a:off x="7433714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144654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2 content with callout box red solid L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170730" y="1449390"/>
            <a:ext cx="4007129" cy="4679948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C3891F6E-543C-4D7C-BBAA-7E44B1B53ED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689570" y="1449390"/>
            <a:ext cx="4007129" cy="4679948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E2E842B-ECEA-499C-9002-362C557148D0}"/>
              </a:ext>
            </a:extLst>
          </p:cNvPr>
          <p:cNvCxnSpPr>
            <a:cxnSpLocks/>
          </p:cNvCxnSpPr>
          <p:nvPr userDrawn="1"/>
        </p:nvCxnSpPr>
        <p:spPr>
          <a:xfrm>
            <a:off x="7433714" y="1449389"/>
            <a:ext cx="0" cy="4679948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66D40E-2B2C-466A-B2D7-1990CACF1C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776" y="1449389"/>
            <a:ext cx="2556097" cy="4679946"/>
          </a:xfrm>
          <a:solidFill>
            <a:schemeClr val="accent1"/>
          </a:solidFill>
          <a:ln w="19050">
            <a:solidFill>
              <a:schemeClr val="accent1"/>
            </a:solidFill>
          </a:ln>
        </p:spPr>
        <p:txBody>
          <a:bodyPr vert="horz" lIns="180000" tIns="180000" rIns="180000" bIns="180000" rtlCol="0">
            <a:noAutofit/>
          </a:bodyPr>
          <a:lstStyle>
            <a:lvl1pPr marL="0" indent="0">
              <a:buNone/>
              <a:defRPr lang="en-GB" dirty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body copy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896855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graph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AE376A4-7281-4F17-A9FD-693411D937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039565" y="1457194"/>
            <a:ext cx="8112871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8EFF319E-6DBC-44DF-A53F-FCD666A4AD0D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2039831" y="1999130"/>
            <a:ext cx="8112338" cy="3854824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733755BA-71D4-4CBA-B704-A972C8D5EF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39565" y="6024283"/>
            <a:ext cx="8112871" cy="16780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1273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 image">
    <p:bg>
      <p:bgPr>
        <a:solidFill>
          <a:schemeClr val="tx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8C26AD0A-B2DA-4BA8-971E-89A9C370B0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49377" y="1520825"/>
            <a:ext cx="3893247" cy="3810079"/>
          </a:xfrm>
          <a:prstGeom prst="rect">
            <a:avLst/>
          </a:prstGeom>
        </p:spPr>
      </p:pic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ECEA45CE-9FBB-4092-B760-6394BC9DB7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A6FF6F57-64A0-481E-B106-E7EF12554A98}"/>
              </a:ext>
            </a:extLst>
          </p:cNvPr>
          <p:cNvSpPr/>
          <p:nvPr userDrawn="1"/>
        </p:nvSpPr>
        <p:spPr bwMode="gray">
          <a:xfrm>
            <a:off x="12783531" y="0"/>
            <a:ext cx="2038121" cy="4617720"/>
          </a:xfrm>
          <a:prstGeom prst="borderCallout1">
            <a:avLst>
              <a:gd name="adj1" fmla="val 18750"/>
              <a:gd name="adj2" fmla="val -8333"/>
              <a:gd name="adj3" fmla="val 23170"/>
              <a:gd name="adj4" fmla="val -23198"/>
            </a:avLst>
          </a:prstGeom>
          <a:solidFill>
            <a:schemeClr val="accent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44000" tIns="144000" rIns="144000" bIns="1440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indent="0" algn="l">
              <a:spcBef>
                <a:spcPts val="300"/>
              </a:spcBef>
              <a:buFont typeface="Courier New" pitchFamily="49" charset="0"/>
              <a:buNone/>
            </a:pPr>
            <a: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change image</a:t>
            </a:r>
            <a:br>
              <a:rPr lang="en-GB" sz="1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Click on ‘View’ on the menu bar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Choose ‘Slide Master’ 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Insert image and size to fit the page (make sure the coloured strip isn’t covered on the right hand side)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click on the image and choose ‘send to back’</a:t>
            </a:r>
          </a:p>
          <a:p>
            <a:pPr marL="265113" indent="-265113" algn="l">
              <a:spcBef>
                <a:spcPts val="300"/>
              </a:spcBef>
              <a:buFont typeface="+mj-lt"/>
              <a:buAutoNum type="arabicPeriod"/>
            </a:pPr>
            <a:r>
              <a:rPr lang="en-GB"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View ‘normal’ to exit Slide Master Mode</a:t>
            </a:r>
            <a:endParaRPr lang="en-GB" sz="18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39393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graphs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FD8DC6-333F-4D12-B2B1-E0CC8E63A54F}"/>
              </a:ext>
            </a:extLst>
          </p:cNvPr>
          <p:cNvCxnSpPr>
            <a:cxnSpLocks/>
          </p:cNvCxnSpPr>
          <p:nvPr userDrawn="1"/>
        </p:nvCxnSpPr>
        <p:spPr>
          <a:xfrm>
            <a:off x="6022713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AE376A4-7281-4F17-A9FD-693411D937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6" y="1457194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1E8DC738-4037-4237-BAB7-86B39D39E3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58059" y="1457194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8EFF319E-6DBC-44DF-A53F-FCD666A4AD0D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358775" y="1999130"/>
            <a:ext cx="5327650" cy="3854824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11" name="Chart Placeholder 9">
            <a:extLst>
              <a:ext uri="{FF2B5EF4-FFF2-40B4-BE49-F238E27FC236}">
                <a16:creationId xmlns:a16="http://schemas.microsoft.com/office/drawing/2014/main" id="{59693680-0040-4E91-884A-D427AF4875DC}"/>
              </a:ext>
            </a:extLst>
          </p:cNvPr>
          <p:cNvSpPr>
            <a:spLocks noGrp="1"/>
          </p:cNvSpPr>
          <p:nvPr>
            <p:ph type="chart" sz="quarter" idx="18" hasCustomPrompt="1"/>
          </p:nvPr>
        </p:nvSpPr>
        <p:spPr>
          <a:xfrm>
            <a:off x="6358059" y="1999130"/>
            <a:ext cx="5327650" cy="3854824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733755BA-71D4-4CBA-B704-A972C8D5EF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8776" y="6024283"/>
            <a:ext cx="5328000" cy="16780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F58ECE0-1B4F-46E5-BD09-716EBD33EB5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8059" y="6024283"/>
            <a:ext cx="5328000" cy="16780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6279799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graphs with text &amp;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FD8DC6-333F-4D12-B2B1-E0CC8E63A54F}"/>
              </a:ext>
            </a:extLst>
          </p:cNvPr>
          <p:cNvCxnSpPr>
            <a:cxnSpLocks/>
          </p:cNvCxnSpPr>
          <p:nvPr userDrawn="1"/>
        </p:nvCxnSpPr>
        <p:spPr>
          <a:xfrm>
            <a:off x="6022713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AE376A4-7281-4F17-A9FD-693411D937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6" y="1457194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1E8DC738-4037-4237-BAB7-86B39D39E3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58059" y="1457194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8EFF319E-6DBC-44DF-A53F-FCD666A4AD0D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358775" y="1999130"/>
            <a:ext cx="5327650" cy="2411505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11" name="Chart Placeholder 9">
            <a:extLst>
              <a:ext uri="{FF2B5EF4-FFF2-40B4-BE49-F238E27FC236}">
                <a16:creationId xmlns:a16="http://schemas.microsoft.com/office/drawing/2014/main" id="{59693680-0040-4E91-884A-D427AF4875DC}"/>
              </a:ext>
            </a:extLst>
          </p:cNvPr>
          <p:cNvSpPr>
            <a:spLocks noGrp="1"/>
          </p:cNvSpPr>
          <p:nvPr>
            <p:ph type="chart" sz="quarter" idx="18" hasCustomPrompt="1"/>
          </p:nvPr>
        </p:nvSpPr>
        <p:spPr>
          <a:xfrm>
            <a:off x="6358059" y="1999130"/>
            <a:ext cx="5327650" cy="2411505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733755BA-71D4-4CBA-B704-A972C8D5EF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8776" y="6024283"/>
            <a:ext cx="5328000" cy="16780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F58ECE0-1B4F-46E5-BD09-716EBD33EB5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8059" y="6024283"/>
            <a:ext cx="5328000" cy="16780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486FD2-0742-409A-B501-45247128BE7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8774" y="4544359"/>
            <a:ext cx="5327643" cy="1363382"/>
          </a:xfrm>
        </p:spPr>
        <p:txBody>
          <a:bodyPr/>
          <a:lstStyle>
            <a:lvl1pPr marL="134938" indent="-134938">
              <a:defRPr sz="1400"/>
            </a:lvl1pPr>
          </a:lstStyle>
          <a:p>
            <a:pPr lvl="0"/>
            <a:r>
              <a:rPr lang="en-US"/>
              <a:t>Add first level body copy</a:t>
            </a:r>
            <a:endParaRPr lang="en-GB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5A5C67F9-AB20-4602-8838-A39953428D8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58059" y="4544359"/>
            <a:ext cx="5327643" cy="1363382"/>
          </a:xfrm>
        </p:spPr>
        <p:txBody>
          <a:bodyPr/>
          <a:lstStyle>
            <a:lvl1pPr marL="134938" indent="-134938">
              <a:defRPr sz="1400"/>
            </a:lvl1pPr>
          </a:lstStyle>
          <a:p>
            <a:pPr lvl="0"/>
            <a:r>
              <a:rPr lang="en-US"/>
              <a:t>Add first level body copy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87054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graphs with titles n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AE376A4-7281-4F17-A9FD-693411D937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6" y="1457194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1E8DC738-4037-4237-BAB7-86B39D39E3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58059" y="1457194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8EFF319E-6DBC-44DF-A53F-FCD666A4AD0D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358775" y="1999130"/>
            <a:ext cx="5327650" cy="3854824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11" name="Chart Placeholder 9">
            <a:extLst>
              <a:ext uri="{FF2B5EF4-FFF2-40B4-BE49-F238E27FC236}">
                <a16:creationId xmlns:a16="http://schemas.microsoft.com/office/drawing/2014/main" id="{59693680-0040-4E91-884A-D427AF4875DC}"/>
              </a:ext>
            </a:extLst>
          </p:cNvPr>
          <p:cNvSpPr>
            <a:spLocks noGrp="1"/>
          </p:cNvSpPr>
          <p:nvPr>
            <p:ph type="chart" sz="quarter" idx="18" hasCustomPrompt="1"/>
          </p:nvPr>
        </p:nvSpPr>
        <p:spPr>
          <a:xfrm>
            <a:off x="6358059" y="1999130"/>
            <a:ext cx="5327650" cy="3854824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733755BA-71D4-4CBA-B704-A972C8D5EF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8776" y="6024283"/>
            <a:ext cx="5328000" cy="16780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F58ECE0-1B4F-46E5-BD09-716EBD33EB5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8059" y="6024283"/>
            <a:ext cx="5328000" cy="16780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938985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box &amp; graph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FD8DC6-333F-4D12-B2B1-E0CC8E63A54F}"/>
              </a:ext>
            </a:extLst>
          </p:cNvPr>
          <p:cNvCxnSpPr>
            <a:cxnSpLocks/>
          </p:cNvCxnSpPr>
          <p:nvPr userDrawn="1"/>
        </p:nvCxnSpPr>
        <p:spPr>
          <a:xfrm>
            <a:off x="6022713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AE376A4-7281-4F17-A9FD-693411D937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6" y="1457194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title</a:t>
            </a:r>
            <a:endParaRPr lang="en-GB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1E8DC738-4037-4237-BAB7-86B39D39E3D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58059" y="1457194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11" name="Chart Placeholder 9">
            <a:extLst>
              <a:ext uri="{FF2B5EF4-FFF2-40B4-BE49-F238E27FC236}">
                <a16:creationId xmlns:a16="http://schemas.microsoft.com/office/drawing/2014/main" id="{59693680-0040-4E91-884A-D427AF4875DC}"/>
              </a:ext>
            </a:extLst>
          </p:cNvPr>
          <p:cNvSpPr>
            <a:spLocks noGrp="1"/>
          </p:cNvSpPr>
          <p:nvPr>
            <p:ph type="chart" sz="quarter" idx="18" hasCustomPrompt="1"/>
          </p:nvPr>
        </p:nvSpPr>
        <p:spPr>
          <a:xfrm>
            <a:off x="6358059" y="1999130"/>
            <a:ext cx="5327650" cy="3854824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8F58ECE0-1B4F-46E5-BD09-716EBD33EB5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8059" y="6024283"/>
            <a:ext cx="5328000" cy="167809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1A5B07B7-037F-468E-8448-5A29FA5C178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6" y="1999130"/>
            <a:ext cx="5328591" cy="4130207"/>
          </a:xfrm>
        </p:spPr>
        <p:txBody>
          <a:bodyPr vert="horz" lIns="0" tIns="0" rIns="0" bIns="0" rtlCol="0">
            <a:noAutofit/>
          </a:bodyPr>
          <a:lstStyle>
            <a:lvl1pPr>
              <a:defRPr lang="en-US" sz="1800" dirty="0"/>
            </a:lvl1pPr>
            <a:lvl2pPr>
              <a:defRPr lang="en-US" sz="1800" dirty="0"/>
            </a:lvl2pPr>
            <a:lvl3pPr>
              <a:defRPr lang="en-US" sz="1800" dirty="0"/>
            </a:lvl3pPr>
            <a:lvl4pPr>
              <a:defRPr lang="en-US" sz="1800" dirty="0"/>
            </a:lvl4pPr>
            <a:lvl5pPr>
              <a:defRPr lang="en-GB" sz="18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362443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3 graphs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FD8DC6-333F-4D12-B2B1-E0CC8E63A54F}"/>
              </a:ext>
            </a:extLst>
          </p:cNvPr>
          <p:cNvCxnSpPr>
            <a:cxnSpLocks/>
          </p:cNvCxnSpPr>
          <p:nvPr userDrawn="1"/>
        </p:nvCxnSpPr>
        <p:spPr>
          <a:xfrm>
            <a:off x="7990390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AE376A4-7281-4F17-A9FD-693411D937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7" y="1457194"/>
            <a:ext cx="3487312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8EFF319E-6DBC-44DF-A53F-FCD666A4AD0D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358775" y="1999130"/>
            <a:ext cx="3487082" cy="373828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B1D0B4F-4C26-470A-9E53-C4AAD8791734}"/>
              </a:ext>
            </a:extLst>
          </p:cNvPr>
          <p:cNvCxnSpPr>
            <a:cxnSpLocks/>
          </p:cNvCxnSpPr>
          <p:nvPr userDrawn="1"/>
        </p:nvCxnSpPr>
        <p:spPr>
          <a:xfrm>
            <a:off x="4065085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EBFDE300-6665-4B15-B788-A2FFCDB4D52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84081" y="1457194"/>
            <a:ext cx="3487312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1120989F-E7F9-408B-8E51-7D03D950072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09387" y="1457194"/>
            <a:ext cx="3487312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8072778C-C677-44DC-9873-FB44EA96CE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8767" y="5853954"/>
            <a:ext cx="3487073" cy="275383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  <p:sp>
        <p:nvSpPr>
          <p:cNvPr id="24" name="Chart Placeholder 9">
            <a:extLst>
              <a:ext uri="{FF2B5EF4-FFF2-40B4-BE49-F238E27FC236}">
                <a16:creationId xmlns:a16="http://schemas.microsoft.com/office/drawing/2014/main" id="{1EE6656A-2C85-499A-AFED-D7DC8FCF3D1C}"/>
              </a:ext>
            </a:extLst>
          </p:cNvPr>
          <p:cNvSpPr>
            <a:spLocks noGrp="1"/>
          </p:cNvSpPr>
          <p:nvPr>
            <p:ph type="chart" sz="quarter" idx="24" hasCustomPrompt="1"/>
          </p:nvPr>
        </p:nvSpPr>
        <p:spPr>
          <a:xfrm>
            <a:off x="4284081" y="1999130"/>
            <a:ext cx="3487082" cy="373828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DA8C4FF2-1C15-49FF-A157-74FD4FCA1CE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84081" y="5853954"/>
            <a:ext cx="3487073" cy="275383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  <p:sp>
        <p:nvSpPr>
          <p:cNvPr id="26" name="Chart Placeholder 9">
            <a:extLst>
              <a:ext uri="{FF2B5EF4-FFF2-40B4-BE49-F238E27FC236}">
                <a16:creationId xmlns:a16="http://schemas.microsoft.com/office/drawing/2014/main" id="{FE1E8916-5D47-4EC8-9B78-C50D26DEB07D}"/>
              </a:ext>
            </a:extLst>
          </p:cNvPr>
          <p:cNvSpPr>
            <a:spLocks noGrp="1"/>
          </p:cNvSpPr>
          <p:nvPr>
            <p:ph type="chart" sz="quarter" idx="26" hasCustomPrompt="1"/>
          </p:nvPr>
        </p:nvSpPr>
        <p:spPr>
          <a:xfrm>
            <a:off x="8209387" y="1999130"/>
            <a:ext cx="3487082" cy="373828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6BE42928-9224-4D02-8182-2E5B4D824B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09387" y="5853954"/>
            <a:ext cx="3487073" cy="275383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299539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3 graphs with titles no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AE376A4-7281-4F17-A9FD-693411D9371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7" y="1457194"/>
            <a:ext cx="3487312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8EFF319E-6DBC-44DF-A53F-FCD666A4AD0D}"/>
              </a:ext>
            </a:extLst>
          </p:cNvPr>
          <p:cNvSpPr>
            <a:spLocks noGrp="1"/>
          </p:cNvSpPr>
          <p:nvPr>
            <p:ph type="chart" sz="quarter" idx="17" hasCustomPrompt="1"/>
          </p:nvPr>
        </p:nvSpPr>
        <p:spPr>
          <a:xfrm>
            <a:off x="358775" y="1999130"/>
            <a:ext cx="3487082" cy="373828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EBFDE300-6665-4B15-B788-A2FFCDB4D52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84081" y="1457194"/>
            <a:ext cx="3487312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1120989F-E7F9-408B-8E51-7D03D950072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09387" y="1457194"/>
            <a:ext cx="3487312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Aft>
                <a:spcPts val="0"/>
              </a:spcAft>
            </a:pPr>
            <a:r>
              <a:rPr lang="en-US"/>
              <a:t>Add graph title</a:t>
            </a:r>
            <a:endParaRPr lang="en-GB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8072778C-C677-44DC-9873-FB44EA96CED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8767" y="5853954"/>
            <a:ext cx="3487073" cy="275383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  <p:sp>
        <p:nvSpPr>
          <p:cNvPr id="24" name="Chart Placeholder 9">
            <a:extLst>
              <a:ext uri="{FF2B5EF4-FFF2-40B4-BE49-F238E27FC236}">
                <a16:creationId xmlns:a16="http://schemas.microsoft.com/office/drawing/2014/main" id="{1EE6656A-2C85-499A-AFED-D7DC8FCF3D1C}"/>
              </a:ext>
            </a:extLst>
          </p:cNvPr>
          <p:cNvSpPr>
            <a:spLocks noGrp="1"/>
          </p:cNvSpPr>
          <p:nvPr>
            <p:ph type="chart" sz="quarter" idx="24" hasCustomPrompt="1"/>
          </p:nvPr>
        </p:nvSpPr>
        <p:spPr>
          <a:xfrm>
            <a:off x="4284081" y="1999130"/>
            <a:ext cx="3487082" cy="373828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DA8C4FF2-1C15-49FF-A157-74FD4FCA1CE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284081" y="5853954"/>
            <a:ext cx="3487073" cy="275383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  <p:sp>
        <p:nvSpPr>
          <p:cNvPr id="26" name="Chart Placeholder 9">
            <a:extLst>
              <a:ext uri="{FF2B5EF4-FFF2-40B4-BE49-F238E27FC236}">
                <a16:creationId xmlns:a16="http://schemas.microsoft.com/office/drawing/2014/main" id="{FE1E8916-5D47-4EC8-9B78-C50D26DEB07D}"/>
              </a:ext>
            </a:extLst>
          </p:cNvPr>
          <p:cNvSpPr>
            <a:spLocks noGrp="1"/>
          </p:cNvSpPr>
          <p:nvPr>
            <p:ph type="chart" sz="quarter" idx="26" hasCustomPrompt="1"/>
          </p:nvPr>
        </p:nvSpPr>
        <p:spPr>
          <a:xfrm>
            <a:off x="8209387" y="1999130"/>
            <a:ext cx="3487082" cy="3738282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graph</a:t>
            </a: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6BE42928-9224-4D02-8182-2E5B4D824B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09387" y="5853954"/>
            <a:ext cx="3487073" cy="275383"/>
          </a:xfrm>
        </p:spPr>
        <p:txBody>
          <a:bodyPr vert="horz" lIns="0" tIns="0" rIns="0" bIns="0" rtlCol="0">
            <a:noAutofit/>
          </a:bodyPr>
          <a:lstStyle>
            <a:lvl1pPr marL="0" indent="0">
              <a:buNone/>
              <a:defRPr lang="en-US" sz="900" i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footnote/source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7413309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 content with titles &amp; dividing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6" y="1897924"/>
            <a:ext cx="5328591" cy="4231413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GB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FB985924-B690-4F6B-A059-A5678494932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58059" y="1897924"/>
            <a:ext cx="5328591" cy="4231413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GB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FD8DC6-333F-4D12-B2B1-E0CC8E63A54F}"/>
              </a:ext>
            </a:extLst>
          </p:cNvPr>
          <p:cNvCxnSpPr>
            <a:cxnSpLocks/>
          </p:cNvCxnSpPr>
          <p:nvPr userDrawn="1"/>
        </p:nvCxnSpPr>
        <p:spPr>
          <a:xfrm>
            <a:off x="6022713" y="1449388"/>
            <a:ext cx="0" cy="4679949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C0690AA-22AB-43BE-82E3-4352A408EF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6" y="1463379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title</a:t>
            </a:r>
            <a:endParaRPr lang="en-GB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29321681-CA4A-4D99-BB69-D603568A6C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58059" y="1463379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11228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title &amp; 2 content with titles &amp; dividing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11337924" cy="343161"/>
          </a:xfrm>
        </p:spPr>
        <p:txBody>
          <a:bodyPr lIns="0" tIns="0" r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6" y="2008094"/>
            <a:ext cx="5328591" cy="4121243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GB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FB985924-B690-4F6B-A059-A5678494932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358059" y="2008094"/>
            <a:ext cx="5328591" cy="4121243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GB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FD8DC6-333F-4D12-B2B1-E0CC8E63A54F}"/>
              </a:ext>
            </a:extLst>
          </p:cNvPr>
          <p:cNvCxnSpPr/>
          <p:nvPr userDrawn="1"/>
        </p:nvCxnSpPr>
        <p:spPr>
          <a:xfrm>
            <a:off x="6022713" y="1628775"/>
            <a:ext cx="0" cy="4500562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C0690AA-22AB-43BE-82E3-4352A408EF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6" y="1628775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title</a:t>
            </a:r>
            <a:endParaRPr lang="en-GB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29321681-CA4A-4D99-BB69-D603568A6CB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58059" y="1628775"/>
            <a:ext cx="5328000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18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52987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11337924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7" y="1628773"/>
            <a:ext cx="3519888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51856C50-B020-4008-B65A-11A3AB5CAC3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67793" y="1628773"/>
            <a:ext cx="3519888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FFA9709D-8056-4926-A2FF-317C8EA457A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176811" y="1628773"/>
            <a:ext cx="3519888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537658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text &amp;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11337924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7" y="1628773"/>
            <a:ext cx="3519888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GB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801FAED1-3BDC-4517-B5E4-D412EC0FFF2A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4178300" y="1628775"/>
            <a:ext cx="7518400" cy="4500563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table</a:t>
            </a:r>
          </a:p>
        </p:txBody>
      </p:sp>
    </p:spTree>
    <p:extLst>
      <p:ext uri="{BB962C8B-B14F-4D97-AF65-F5344CB8AC3E}">
        <p14:creationId xmlns:p14="http://schemas.microsoft.com/office/powerpoint/2010/main" val="3844101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on whi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3428CF-B158-4BBE-BBB6-25EEAEE042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72156" y="1022790"/>
            <a:ext cx="8647689" cy="4812420"/>
          </a:xfrm>
          <a:prstGeom prst="rect">
            <a:avLst/>
          </a:prstGeom>
        </p:spPr>
      </p:pic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FA5E02CB-C8D8-4B09-9213-EAFF4F05160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23037" y="6129338"/>
            <a:ext cx="7166539" cy="381001"/>
          </a:xfrm>
          <a:noFill/>
        </p:spPr>
        <p:txBody>
          <a:bodyPr wrap="square" lIns="0" tIns="0" rIns="0" bIns="0" rtlCol="0" anchor="t">
            <a:noAutofit/>
          </a:bodyPr>
          <a:lstStyle>
            <a:lvl1pPr marL="0" indent="0">
              <a:buNone/>
              <a:defRPr lang="en-US" sz="850" b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en-US" sz="1800" smtClean="0">
                <a:solidFill>
                  <a:schemeClr val="tx1"/>
                </a:solidFill>
                <a:cs typeface="+mn-cs"/>
              </a:defRPr>
            </a:lvl2pPr>
            <a:lvl3pPr>
              <a:defRPr lang="en-US" sz="1800" smtClean="0">
                <a:solidFill>
                  <a:schemeClr val="tx1"/>
                </a:solidFill>
                <a:cs typeface="+mn-cs"/>
              </a:defRPr>
            </a:lvl3pPr>
            <a:lvl4pPr>
              <a:defRPr lang="en-US" sz="1800" smtClean="0">
                <a:solidFill>
                  <a:schemeClr val="tx1"/>
                </a:solidFill>
                <a:cs typeface="+mn-cs"/>
              </a:defRPr>
            </a:lvl4pPr>
            <a:lvl5pPr>
              <a:defRPr lang="en-GB" sz="1800">
                <a:solidFill>
                  <a:schemeClr val="tx1"/>
                </a:solidFill>
                <a:cs typeface="+mn-cs"/>
              </a:defRPr>
            </a:lvl5pPr>
          </a:lstStyle>
          <a:p>
            <a:pPr marL="228600" marR="0" lvl="0" indent="-228600" fontAlgn="auto">
              <a:spcAft>
                <a:spcPts val="0"/>
              </a:spcAft>
              <a:buClrTx/>
              <a:buSzTx/>
              <a:tabLst/>
            </a:pPr>
            <a:r>
              <a:rPr lang="en-GB"/>
              <a:t>[Add company classification and regulatory details] </a:t>
            </a:r>
          </a:p>
        </p:txBody>
      </p:sp>
    </p:spTree>
    <p:extLst>
      <p:ext uri="{BB962C8B-B14F-4D97-AF65-F5344CB8AC3E}">
        <p14:creationId xmlns:p14="http://schemas.microsoft.com/office/powerpoint/2010/main" val="211608065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11337924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801FAED1-3BDC-4517-B5E4-D412EC0FFF2A}"/>
              </a:ext>
            </a:extLst>
          </p:cNvPr>
          <p:cNvSpPr>
            <a:spLocks noGrp="1"/>
          </p:cNvSpPr>
          <p:nvPr>
            <p:ph type="tbl" sz="quarter" idx="12" hasCustomPrompt="1"/>
          </p:nvPr>
        </p:nvSpPr>
        <p:spPr>
          <a:xfrm>
            <a:off x="358774" y="1628775"/>
            <a:ext cx="11337926" cy="4500563"/>
          </a:xfrm>
          <a:solidFill>
            <a:schemeClr val="bg2">
              <a:lumMod val="95000"/>
            </a:schemeClr>
          </a:solidFill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GB"/>
              <a:t>Add table</a:t>
            </a:r>
          </a:p>
        </p:txBody>
      </p:sp>
    </p:spTree>
    <p:extLst>
      <p:ext uri="{BB962C8B-B14F-4D97-AF65-F5344CB8AC3E}">
        <p14:creationId xmlns:p14="http://schemas.microsoft.com/office/powerpoint/2010/main" val="140395851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3 content with dividing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11337924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7" y="1628773"/>
            <a:ext cx="3519888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51856C50-B020-4008-B65A-11A3AB5CAC3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67793" y="1628773"/>
            <a:ext cx="3519888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FFA9709D-8056-4926-A2FF-317C8EA457A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176811" y="1628773"/>
            <a:ext cx="3519888" cy="4500563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828F758-21A2-4FD1-860C-ECD2B79A8453}"/>
              </a:ext>
            </a:extLst>
          </p:cNvPr>
          <p:cNvCxnSpPr/>
          <p:nvPr userDrawn="1"/>
        </p:nvCxnSpPr>
        <p:spPr>
          <a:xfrm>
            <a:off x="4073229" y="1628775"/>
            <a:ext cx="0" cy="4500562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1EDE509-68AA-40B1-9F83-E6D6304470E7}"/>
              </a:ext>
            </a:extLst>
          </p:cNvPr>
          <p:cNvCxnSpPr/>
          <p:nvPr userDrawn="1"/>
        </p:nvCxnSpPr>
        <p:spPr>
          <a:xfrm>
            <a:off x="7982246" y="1628775"/>
            <a:ext cx="0" cy="4500562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9609360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3 content with titles &amp; dividing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D3A4F-C11A-480D-B249-1B3A0A517F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4" y="1213249"/>
            <a:ext cx="11337924" cy="343161"/>
          </a:xfrm>
        </p:spPr>
        <p:txBody>
          <a:bodyPr vert="horz" lIns="0" tIns="0" rIns="0" bIns="0" rtlCol="0">
            <a:noAutofit/>
          </a:bodyPr>
          <a:lstStyle>
            <a:lvl1pPr>
              <a:defRPr lang="en-GB" sz="2000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US"/>
              <a:t>Add subtitle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7" y="2044301"/>
            <a:ext cx="3519888" cy="4085035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51856C50-B020-4008-B65A-11A3AB5CAC3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67793" y="2044301"/>
            <a:ext cx="3519888" cy="4085035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FFA9709D-8056-4926-A2FF-317C8EA457A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176811" y="2044301"/>
            <a:ext cx="3519888" cy="4085035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828F758-21A2-4FD1-860C-ECD2B79A8453}"/>
              </a:ext>
            </a:extLst>
          </p:cNvPr>
          <p:cNvCxnSpPr/>
          <p:nvPr userDrawn="1"/>
        </p:nvCxnSpPr>
        <p:spPr>
          <a:xfrm>
            <a:off x="4073229" y="1628775"/>
            <a:ext cx="0" cy="4500562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1EDE509-68AA-40B1-9F83-E6D6304470E7}"/>
              </a:ext>
            </a:extLst>
          </p:cNvPr>
          <p:cNvCxnSpPr/>
          <p:nvPr userDrawn="1"/>
        </p:nvCxnSpPr>
        <p:spPr>
          <a:xfrm>
            <a:off x="7982246" y="1628775"/>
            <a:ext cx="0" cy="4500562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99E87B-8E6F-4BBA-94A0-ACEF604C30C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6" y="1628775"/>
            <a:ext cx="3519887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800" b="1" smtClean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title</a:t>
            </a:r>
            <a:endParaRPr lang="en-GB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3B6B689-B2B2-4A64-8AAA-E2BB252A0B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67793" y="1628775"/>
            <a:ext cx="3519887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800" b="1" smtClean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title</a:t>
            </a:r>
            <a:endParaRPr lang="en-GB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55C9CD3A-13C5-448A-B371-53B3D9B2280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76811" y="1628775"/>
            <a:ext cx="3519887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800" b="1" smtClean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3104767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3 content with titles &amp; dividing 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9D266-24FD-49CB-9AFC-2A4C827769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4" y="445811"/>
            <a:ext cx="11337925" cy="710639"/>
          </a:xfrm>
        </p:spPr>
        <p:txBody>
          <a:bodyPr anchor="b"/>
          <a:lstStyle>
            <a:lvl1pPr>
              <a:defRPr/>
            </a:lvl1pPr>
          </a:lstStyle>
          <a:p>
            <a:r>
              <a:rPr lang="en-US"/>
              <a:t>Add title</a:t>
            </a:r>
            <a:endParaRPr lang="en-GB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FAFE8B-1D42-460B-875F-B063FE652E2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58777" y="1912097"/>
            <a:ext cx="3519888" cy="421724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51856C50-B020-4008-B65A-11A3AB5CAC31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67793" y="1912097"/>
            <a:ext cx="3519888" cy="421724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FFA9709D-8056-4926-A2FF-317C8EA457A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176811" y="1912097"/>
            <a:ext cx="3519888" cy="4217240"/>
          </a:xfrm>
        </p:spPr>
        <p:txBody>
          <a:bodyPr vert="horz" lIns="0" tIns="0" rIns="0" bIns="0" rtlCol="0">
            <a:noAutofit/>
          </a:bodyPr>
          <a:lstStyle>
            <a:lvl1pPr>
              <a:defRPr lang="en-US" sz="1600" dirty="0"/>
            </a:lvl1pPr>
            <a:lvl2pPr>
              <a:defRPr lang="en-US" sz="1600" dirty="0"/>
            </a:lvl2pPr>
            <a:lvl3pPr>
              <a:defRPr lang="en-US" sz="1600" dirty="0"/>
            </a:lvl3pPr>
            <a:lvl4pPr>
              <a:defRPr lang="en-US" sz="1600" dirty="0"/>
            </a:lvl4pPr>
            <a:lvl5pPr>
              <a:defRPr lang="en-GB" sz="1600" dirty="0"/>
            </a:lvl5pPr>
          </a:lstStyle>
          <a:p>
            <a:pPr lvl="0">
              <a:lnSpc>
                <a:spcPct val="120000"/>
              </a:lnSpc>
              <a:spcAft>
                <a:spcPts val="600"/>
              </a:spcAft>
            </a:pPr>
            <a:r>
              <a:rPr lang="en-US"/>
              <a:t>Add first level body copy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20000"/>
              </a:lnSpc>
              <a:spcAft>
                <a:spcPts val="6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20000"/>
              </a:lnSpc>
              <a:spcAft>
                <a:spcPts val="6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20000"/>
              </a:lnSpc>
              <a:spcAft>
                <a:spcPts val="600"/>
              </a:spcAft>
            </a:pPr>
            <a:r>
              <a:rPr lang="en-US"/>
              <a:t>Fifth level</a:t>
            </a:r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828F758-21A2-4FD1-860C-ECD2B79A8453}"/>
              </a:ext>
            </a:extLst>
          </p:cNvPr>
          <p:cNvCxnSpPr>
            <a:cxnSpLocks/>
          </p:cNvCxnSpPr>
          <p:nvPr userDrawn="1"/>
        </p:nvCxnSpPr>
        <p:spPr>
          <a:xfrm>
            <a:off x="4073229" y="1463520"/>
            <a:ext cx="0" cy="4665817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1EDE509-68AA-40B1-9F83-E6D6304470E7}"/>
              </a:ext>
            </a:extLst>
          </p:cNvPr>
          <p:cNvCxnSpPr>
            <a:cxnSpLocks/>
          </p:cNvCxnSpPr>
          <p:nvPr userDrawn="1"/>
        </p:nvCxnSpPr>
        <p:spPr>
          <a:xfrm>
            <a:off x="7982246" y="1463520"/>
            <a:ext cx="0" cy="4665817"/>
          </a:xfrm>
          <a:prstGeom prst="line">
            <a:avLst/>
          </a:prstGeom>
          <a:ln w="12700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F999E87B-8E6F-4BBA-94A0-ACEF604C30C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6" y="1463520"/>
            <a:ext cx="3519887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800" b="1" smtClean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title</a:t>
            </a:r>
            <a:endParaRPr lang="en-GB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B3B6B689-B2B2-4A64-8AAA-E2BB252A0B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67793" y="1463520"/>
            <a:ext cx="3519887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800" b="1" smtClean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title</a:t>
            </a:r>
            <a:endParaRPr lang="en-GB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55C9CD3A-13C5-448A-B371-53B3D9B2280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76811" y="1463520"/>
            <a:ext cx="3519887" cy="343161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1800" b="1" smtClean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>
              <a:defRPr lang="en-US" smtClean="0">
                <a:latin typeface="+mj-lt"/>
              </a:defRPr>
            </a:lvl2pPr>
            <a:lvl3pPr>
              <a:defRPr lang="en-US" smtClean="0">
                <a:latin typeface="+mj-lt"/>
              </a:defRPr>
            </a:lvl3pPr>
            <a:lvl4pPr>
              <a:defRPr lang="en-US" smtClean="0">
                <a:latin typeface="+mj-lt"/>
              </a:defRPr>
            </a:lvl4pPr>
            <a:lvl5pPr>
              <a:defRPr lang="en-GB">
                <a:latin typeface="+mj-lt"/>
              </a:defRPr>
            </a:lvl5pPr>
          </a:lstStyle>
          <a:p>
            <a:pPr marL="228600" lvl="0" indent="-228600"/>
            <a:r>
              <a:rPr lang="en-US"/>
              <a:t>Add 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7404404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17088-13CC-9937-C1E9-74AA746E4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2461A-611F-6BA9-8493-807EEA913A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565CF-79DA-B7D3-846A-93BF4B58C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D21F4-7D49-FFF2-576F-0A4946AC4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3413D-8142-55E1-B21C-F2848A9FB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654900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4A1EF-2144-F349-580C-CC8C893FD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9C050-0FE1-C5C5-C2E6-CF7F0A6E29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53A41-D16D-D02D-130D-A7EA6AEBA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379D6-45E2-69FF-8E3E-C46DFB123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A4C32-AFB0-7D38-B08F-1DB7195D3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04032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29CD1-A32D-F215-2430-4ECFF0983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914175-1D53-A822-D0A8-1F254B0567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A6CF0-FD9A-018B-EE8E-AEFDA90E7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00DF6-2DCE-453F-9E85-328826D98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3155D-6EC4-1C63-2C88-B1526E72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8634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9FB85-83B4-CA13-A066-C900AF1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F0E7B-0255-37B0-5903-74ADEC784D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16AFDD-10BA-0369-6603-79A77817E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26707-506C-B875-E597-1BBE672B1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CA0231-6C85-677E-6CA4-EE35448A83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5558CC-A47C-0D37-585D-6F4F83728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1888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AA20E-A91F-0E66-A363-B23F5F6C7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5C7DE4-5B8C-7FCE-67AE-074110300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0E1DA5-CA5E-5EE5-0623-D62EBA1E9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161B9C-E861-8B2C-881D-8F8117EE3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93F0CD-E081-60BD-2523-7ECB43CA7B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DE64F0-1920-786A-871B-54F0AD6B6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BC2827-A476-664C-EE56-22FFE9D69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4D353A-69BA-2A7C-6735-891A5055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88555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4DD9E-790C-36C7-D1D7-9F330F36E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1F2FB4-6927-142C-1B66-DDFFC94AA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4B3B90-02CD-0849-DA90-5F46CF7B3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84F3EE-E82C-8B39-71C1-30F6FE7E4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665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5.xml"/><Relationship Id="rId18" Type="http://schemas.openxmlformats.org/officeDocument/2006/relationships/slideLayout" Target="../slideLayouts/slideLayout70.xml"/><Relationship Id="rId26" Type="http://schemas.openxmlformats.org/officeDocument/2006/relationships/slideLayout" Target="../slideLayouts/slideLayout78.xml"/><Relationship Id="rId39" Type="http://schemas.openxmlformats.org/officeDocument/2006/relationships/slideLayout" Target="../slideLayouts/slideLayout91.xml"/><Relationship Id="rId21" Type="http://schemas.openxmlformats.org/officeDocument/2006/relationships/slideLayout" Target="../slideLayouts/slideLayout73.xml"/><Relationship Id="rId34" Type="http://schemas.openxmlformats.org/officeDocument/2006/relationships/slideLayout" Target="../slideLayouts/slideLayout86.xml"/><Relationship Id="rId42" Type="http://schemas.openxmlformats.org/officeDocument/2006/relationships/theme" Target="../theme/theme2.xml"/><Relationship Id="rId7" Type="http://schemas.openxmlformats.org/officeDocument/2006/relationships/slideLayout" Target="../slideLayouts/slideLayout59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72.xml"/><Relationship Id="rId29" Type="http://schemas.openxmlformats.org/officeDocument/2006/relationships/slideLayout" Target="../slideLayouts/slideLayout81.xml"/><Relationship Id="rId41" Type="http://schemas.openxmlformats.org/officeDocument/2006/relationships/slideLayout" Target="../slideLayouts/slideLayout93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24" Type="http://schemas.openxmlformats.org/officeDocument/2006/relationships/slideLayout" Target="../slideLayouts/slideLayout76.xml"/><Relationship Id="rId32" Type="http://schemas.openxmlformats.org/officeDocument/2006/relationships/slideLayout" Target="../slideLayouts/slideLayout84.xml"/><Relationship Id="rId37" Type="http://schemas.openxmlformats.org/officeDocument/2006/relationships/slideLayout" Target="../slideLayouts/slideLayout89.xml"/><Relationship Id="rId40" Type="http://schemas.openxmlformats.org/officeDocument/2006/relationships/slideLayout" Target="../slideLayouts/slideLayout92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23" Type="http://schemas.openxmlformats.org/officeDocument/2006/relationships/slideLayout" Target="../slideLayouts/slideLayout75.xml"/><Relationship Id="rId28" Type="http://schemas.openxmlformats.org/officeDocument/2006/relationships/slideLayout" Target="../slideLayouts/slideLayout80.xml"/><Relationship Id="rId36" Type="http://schemas.openxmlformats.org/officeDocument/2006/relationships/slideLayout" Target="../slideLayouts/slideLayout88.xml"/><Relationship Id="rId10" Type="http://schemas.openxmlformats.org/officeDocument/2006/relationships/slideLayout" Target="../slideLayouts/slideLayout62.xml"/><Relationship Id="rId19" Type="http://schemas.openxmlformats.org/officeDocument/2006/relationships/slideLayout" Target="../slideLayouts/slideLayout71.xml"/><Relationship Id="rId31" Type="http://schemas.openxmlformats.org/officeDocument/2006/relationships/slideLayout" Target="../slideLayouts/slideLayout83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Relationship Id="rId22" Type="http://schemas.openxmlformats.org/officeDocument/2006/relationships/slideLayout" Target="../slideLayouts/slideLayout74.xml"/><Relationship Id="rId27" Type="http://schemas.openxmlformats.org/officeDocument/2006/relationships/slideLayout" Target="../slideLayouts/slideLayout79.xml"/><Relationship Id="rId30" Type="http://schemas.openxmlformats.org/officeDocument/2006/relationships/slideLayout" Target="../slideLayouts/slideLayout82.xml"/><Relationship Id="rId35" Type="http://schemas.openxmlformats.org/officeDocument/2006/relationships/slideLayout" Target="../slideLayouts/slideLayout87.xml"/><Relationship Id="rId8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9.xml"/><Relationship Id="rId25" Type="http://schemas.openxmlformats.org/officeDocument/2006/relationships/slideLayout" Target="../slideLayouts/slideLayout77.xml"/><Relationship Id="rId33" Type="http://schemas.openxmlformats.org/officeDocument/2006/relationships/slideLayout" Target="../slideLayouts/slideLayout85.xml"/><Relationship Id="rId38" Type="http://schemas.openxmlformats.org/officeDocument/2006/relationships/slideLayout" Target="../slideLayouts/slideLayout9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96.xml"/><Relationship Id="rId7" Type="http://schemas.openxmlformats.org/officeDocument/2006/relationships/slideLayout" Target="../slideLayouts/slideLayout10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95.xml"/><Relationship Id="rId1" Type="http://schemas.openxmlformats.org/officeDocument/2006/relationships/slideLayout" Target="../slideLayouts/slideLayout94.xml"/><Relationship Id="rId6" Type="http://schemas.openxmlformats.org/officeDocument/2006/relationships/slideLayout" Target="../slideLayouts/slideLayout99.xml"/><Relationship Id="rId11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98.xml"/><Relationship Id="rId10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97.xml"/><Relationship Id="rId9" Type="http://schemas.openxmlformats.org/officeDocument/2006/relationships/slideLayout" Target="../slideLayouts/slideLayout10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3570FDA4-5188-4CAC-BA53-A172F4403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5" y="365126"/>
            <a:ext cx="11337925" cy="710639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r>
              <a:rPr lang="en-US"/>
              <a:t>Add title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74E863-F511-418D-9981-5E0855C69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9811" y="1520825"/>
            <a:ext cx="11337925" cy="4608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Add first level body copy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E94BDCA-2536-4B88-8AFF-EA9D29B02A90}"/>
              </a:ext>
            </a:extLst>
          </p:cNvPr>
          <p:cNvGrpSpPr/>
          <p:nvPr userDrawn="1"/>
        </p:nvGrpSpPr>
        <p:grpSpPr>
          <a:xfrm>
            <a:off x="12073965" y="-3096"/>
            <a:ext cx="127000" cy="6858000"/>
            <a:chOff x="12073965" y="-3096"/>
            <a:chExt cx="127000" cy="6096000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B2B01A8-CAAB-4518-BE09-E624D27BF026}"/>
                </a:ext>
              </a:extLst>
            </p:cNvPr>
            <p:cNvSpPr/>
            <p:nvPr/>
          </p:nvSpPr>
          <p:spPr>
            <a:xfrm>
              <a:off x="12073965" y="-3096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500D29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74C9E94D-1565-4686-817D-23CABE0CC112}"/>
                </a:ext>
              </a:extLst>
            </p:cNvPr>
            <p:cNvSpPr/>
            <p:nvPr/>
          </p:nvSpPr>
          <p:spPr>
            <a:xfrm>
              <a:off x="12073965" y="758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96172B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3F77BBD-1B5B-40D7-B1E5-6219BFE27FE2}"/>
                </a:ext>
              </a:extLst>
            </p:cNvPr>
            <p:cNvSpPr/>
            <p:nvPr/>
          </p:nvSpPr>
          <p:spPr>
            <a:xfrm>
              <a:off x="12073965" y="377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650E35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D3D6627-0EFC-4C39-8842-444911AE6E29}"/>
                </a:ext>
              </a:extLst>
            </p:cNvPr>
            <p:cNvSpPr/>
            <p:nvPr/>
          </p:nvSpPr>
          <p:spPr>
            <a:xfrm>
              <a:off x="12073965" y="1139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AA1830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D130F3B-87FD-4758-AA23-7FBE6A43346C}"/>
                </a:ext>
              </a:extLst>
            </p:cNvPr>
            <p:cNvSpPr/>
            <p:nvPr/>
          </p:nvSpPr>
          <p:spPr>
            <a:xfrm>
              <a:off x="12073965" y="3044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AA1830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A45E26C-FFD1-46EC-9E53-5CEC439ACAAE}"/>
                </a:ext>
              </a:extLst>
            </p:cNvPr>
            <p:cNvSpPr/>
            <p:nvPr/>
          </p:nvSpPr>
          <p:spPr>
            <a:xfrm>
              <a:off x="12073965" y="3806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500D29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5A77EB6-9400-4B43-8D26-BBB55E581F43}"/>
                </a:ext>
              </a:extLst>
            </p:cNvPr>
            <p:cNvSpPr/>
            <p:nvPr/>
          </p:nvSpPr>
          <p:spPr>
            <a:xfrm>
              <a:off x="12073965" y="3425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96172B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BA377B7-8223-4995-8D1F-E841F6641D53}"/>
                </a:ext>
              </a:extLst>
            </p:cNvPr>
            <p:cNvSpPr/>
            <p:nvPr/>
          </p:nvSpPr>
          <p:spPr>
            <a:xfrm>
              <a:off x="12073965" y="4187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650E35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F5CB352-51F4-416E-9843-2FDA2CDCFFD5}"/>
                </a:ext>
              </a:extLst>
            </p:cNvPr>
            <p:cNvSpPr/>
            <p:nvPr/>
          </p:nvSpPr>
          <p:spPr>
            <a:xfrm>
              <a:off x="12073965" y="1520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BE172B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64049F1-6F28-4BD5-A3F9-787894119F0C}"/>
                </a:ext>
              </a:extLst>
            </p:cNvPr>
            <p:cNvSpPr/>
            <p:nvPr/>
          </p:nvSpPr>
          <p:spPr>
            <a:xfrm>
              <a:off x="12073965" y="2282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F7721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DBB56152-1B05-4C86-A657-63322BDB6C9C}"/>
                </a:ext>
              </a:extLst>
            </p:cNvPr>
            <p:cNvSpPr/>
            <p:nvPr/>
          </p:nvSpPr>
          <p:spPr>
            <a:xfrm>
              <a:off x="12073965" y="1901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DC0A34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67AB39A-DEC1-4733-932D-7B4E520D21F2}"/>
                </a:ext>
              </a:extLst>
            </p:cNvPr>
            <p:cNvSpPr/>
            <p:nvPr/>
          </p:nvSpPr>
          <p:spPr>
            <a:xfrm>
              <a:off x="12073965" y="2663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A5728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74560DA-5BC7-4BD1-B373-279BD363DCCB}"/>
                </a:ext>
              </a:extLst>
            </p:cNvPr>
            <p:cNvSpPr/>
            <p:nvPr/>
          </p:nvSpPr>
          <p:spPr>
            <a:xfrm>
              <a:off x="12073965" y="4568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88133E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3DA5BCB-D097-4706-8AFE-10AEE639F80C}"/>
                </a:ext>
              </a:extLst>
            </p:cNvPr>
            <p:cNvSpPr/>
            <p:nvPr/>
          </p:nvSpPr>
          <p:spPr>
            <a:xfrm>
              <a:off x="12073965" y="5330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8365C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F9B4E66-BB7A-45D0-80C0-4166893C05C5}"/>
                </a:ext>
              </a:extLst>
            </p:cNvPr>
            <p:cNvSpPr/>
            <p:nvPr/>
          </p:nvSpPr>
          <p:spPr>
            <a:xfrm>
              <a:off x="12073965" y="4949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AF184C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7875DD7-D580-4E36-BF61-772DB9CA0278}"/>
                </a:ext>
              </a:extLst>
            </p:cNvPr>
            <p:cNvSpPr/>
            <p:nvPr/>
          </p:nvSpPr>
          <p:spPr>
            <a:xfrm>
              <a:off x="12073965" y="5711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B5A79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9915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8" r:id="rId4"/>
    <p:sldLayoutId id="2147483755" r:id="rId5"/>
    <p:sldLayoutId id="2147483756" r:id="rId6"/>
    <p:sldLayoutId id="2147483757" r:id="rId7"/>
    <p:sldLayoutId id="2147483759" r:id="rId8"/>
    <p:sldLayoutId id="2147483769" r:id="rId9"/>
    <p:sldLayoutId id="2147483770" r:id="rId10"/>
    <p:sldLayoutId id="2147483771" r:id="rId11"/>
    <p:sldLayoutId id="2147483772" r:id="rId12"/>
    <p:sldLayoutId id="2147483773" r:id="rId13"/>
    <p:sldLayoutId id="2147483774" r:id="rId14"/>
    <p:sldLayoutId id="2147483775" r:id="rId15"/>
    <p:sldLayoutId id="2147483776" r:id="rId16"/>
    <p:sldLayoutId id="2147483749" r:id="rId17"/>
    <p:sldLayoutId id="2147483810" r:id="rId18"/>
    <p:sldLayoutId id="2147483777" r:id="rId19"/>
    <p:sldLayoutId id="2147483778" r:id="rId20"/>
    <p:sldLayoutId id="2147483779" r:id="rId21"/>
    <p:sldLayoutId id="2147483780" r:id="rId22"/>
    <p:sldLayoutId id="2147483781" r:id="rId23"/>
    <p:sldLayoutId id="2147483782" r:id="rId24"/>
    <p:sldLayoutId id="2147483783" r:id="rId25"/>
    <p:sldLayoutId id="2147483784" r:id="rId26"/>
    <p:sldLayoutId id="2147483786" r:id="rId27"/>
    <p:sldLayoutId id="2147483787" r:id="rId28"/>
    <p:sldLayoutId id="2147483788" r:id="rId29"/>
    <p:sldLayoutId id="2147483789" r:id="rId30"/>
    <p:sldLayoutId id="2147483790" r:id="rId31"/>
    <p:sldLayoutId id="2147483791" r:id="rId32"/>
    <p:sldLayoutId id="2147483792" r:id="rId33"/>
    <p:sldLayoutId id="2147483785" r:id="rId34"/>
    <p:sldLayoutId id="2147483793" r:id="rId35"/>
    <p:sldLayoutId id="2147483794" r:id="rId36"/>
    <p:sldLayoutId id="2147483795" r:id="rId37"/>
    <p:sldLayoutId id="2147483796" r:id="rId38"/>
    <p:sldLayoutId id="2147483797" r:id="rId39"/>
    <p:sldLayoutId id="2147483798" r:id="rId40"/>
    <p:sldLayoutId id="2147483799" r:id="rId41"/>
    <p:sldLayoutId id="2147483800" r:id="rId42"/>
    <p:sldLayoutId id="2147483805" r:id="rId43"/>
    <p:sldLayoutId id="2147483801" r:id="rId44"/>
    <p:sldLayoutId id="2147483802" r:id="rId45"/>
    <p:sldLayoutId id="2147483803" r:id="rId46"/>
    <p:sldLayoutId id="2147483804" r:id="rId47"/>
    <p:sldLayoutId id="2147483806" r:id="rId48"/>
    <p:sldLayoutId id="2147483808" r:id="rId49"/>
    <p:sldLayoutId id="2147483809" r:id="rId50"/>
    <p:sldLayoutId id="2147483807" r:id="rId51"/>
    <p:sldLayoutId id="2147483855" r:id="rId5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none" baseline="0">
          <a:solidFill>
            <a:schemeClr val="tx2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">
          <p15:clr>
            <a:srgbClr val="F26B43"/>
          </p15:clr>
        </p15:guide>
        <p15:guide id="2" pos="226">
          <p15:clr>
            <a:srgbClr val="F26B43"/>
          </p15:clr>
        </p15:guide>
        <p15:guide id="3" orient="horz" pos="3861" userDrawn="1">
          <p15:clr>
            <a:srgbClr val="F26B43"/>
          </p15:clr>
        </p15:guide>
        <p15:guide id="4" pos="7368" userDrawn="1">
          <p15:clr>
            <a:srgbClr val="F26B43"/>
          </p15:clr>
        </p15:guide>
        <p15:guide id="5" orient="horz" pos="845" userDrawn="1">
          <p15:clr>
            <a:srgbClr val="F26B43"/>
          </p15:clr>
        </p15:guide>
        <p15:guide id="6" orient="horz" pos="95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CE8F94F-1893-4874-89C8-4AF3D9DA989D}"/>
              </a:ext>
            </a:extLst>
          </p:cNvPr>
          <p:cNvSpPr txBox="1"/>
          <p:nvPr userDrawn="1"/>
        </p:nvSpPr>
        <p:spPr>
          <a:xfrm>
            <a:off x="6656700" y="6538782"/>
            <a:ext cx="5040000" cy="15406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50" b="0" cap="all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Secret Confidential Internal Only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1AF9978-79B1-47C2-BAC6-B06FD0898A8A}"/>
              </a:ext>
            </a:extLst>
          </p:cNvPr>
          <p:cNvGrpSpPr/>
          <p:nvPr userDrawn="1"/>
        </p:nvGrpSpPr>
        <p:grpSpPr>
          <a:xfrm>
            <a:off x="12073965" y="-3096"/>
            <a:ext cx="127000" cy="6858000"/>
            <a:chOff x="12073965" y="-3096"/>
            <a:chExt cx="127000" cy="6096000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59AFF2A-C511-4FF5-93DF-B6C8A283C926}"/>
                </a:ext>
              </a:extLst>
            </p:cNvPr>
            <p:cNvSpPr/>
            <p:nvPr/>
          </p:nvSpPr>
          <p:spPr>
            <a:xfrm>
              <a:off x="12073965" y="-3096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500D29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B205D5C-6DBF-4E2E-90BB-F201C6D60E4A}"/>
                </a:ext>
              </a:extLst>
            </p:cNvPr>
            <p:cNvSpPr/>
            <p:nvPr/>
          </p:nvSpPr>
          <p:spPr>
            <a:xfrm>
              <a:off x="12073965" y="758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96172B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9D58B0E-3B38-469F-82A8-E22EE4EFBA77}"/>
                </a:ext>
              </a:extLst>
            </p:cNvPr>
            <p:cNvSpPr/>
            <p:nvPr/>
          </p:nvSpPr>
          <p:spPr>
            <a:xfrm>
              <a:off x="12073965" y="377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650E35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87C8DFD0-51E4-42AD-9DF9-682FD86BC957}"/>
                </a:ext>
              </a:extLst>
            </p:cNvPr>
            <p:cNvSpPr/>
            <p:nvPr/>
          </p:nvSpPr>
          <p:spPr>
            <a:xfrm>
              <a:off x="12073965" y="1139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AA1830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8585C1E-7A0E-4F53-ABB0-CDF4769CCB4C}"/>
                </a:ext>
              </a:extLst>
            </p:cNvPr>
            <p:cNvSpPr/>
            <p:nvPr/>
          </p:nvSpPr>
          <p:spPr>
            <a:xfrm>
              <a:off x="12073965" y="3044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AA1830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48EEE69-3616-419F-BB35-1F05FACC0AB8}"/>
                </a:ext>
              </a:extLst>
            </p:cNvPr>
            <p:cNvSpPr/>
            <p:nvPr/>
          </p:nvSpPr>
          <p:spPr>
            <a:xfrm>
              <a:off x="12073965" y="3806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500D29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8EEC0A3-7F93-4031-A8F1-ADD0383D5305}"/>
                </a:ext>
              </a:extLst>
            </p:cNvPr>
            <p:cNvSpPr/>
            <p:nvPr/>
          </p:nvSpPr>
          <p:spPr>
            <a:xfrm>
              <a:off x="12073965" y="3425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96172B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5069A6B-9BB2-476A-BCE6-C8433FBB4A28}"/>
                </a:ext>
              </a:extLst>
            </p:cNvPr>
            <p:cNvSpPr/>
            <p:nvPr/>
          </p:nvSpPr>
          <p:spPr>
            <a:xfrm>
              <a:off x="12073965" y="4187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650E35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678D2E2-AF18-42E0-898F-16480F3ACCB7}"/>
                </a:ext>
              </a:extLst>
            </p:cNvPr>
            <p:cNvSpPr/>
            <p:nvPr/>
          </p:nvSpPr>
          <p:spPr>
            <a:xfrm>
              <a:off x="12073965" y="1520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BE172B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26D7935-17B1-43A0-9B38-8C04FED80733}"/>
                </a:ext>
              </a:extLst>
            </p:cNvPr>
            <p:cNvSpPr/>
            <p:nvPr/>
          </p:nvSpPr>
          <p:spPr>
            <a:xfrm>
              <a:off x="12073965" y="2282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F7721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2716AF1-2642-4236-90C5-547B5CB32F5A}"/>
                </a:ext>
              </a:extLst>
            </p:cNvPr>
            <p:cNvSpPr/>
            <p:nvPr/>
          </p:nvSpPr>
          <p:spPr>
            <a:xfrm>
              <a:off x="12073965" y="1901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DC0A34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F2413FC-ABF5-4257-A414-E4589D1DF571}"/>
                </a:ext>
              </a:extLst>
            </p:cNvPr>
            <p:cNvSpPr/>
            <p:nvPr/>
          </p:nvSpPr>
          <p:spPr>
            <a:xfrm>
              <a:off x="12073965" y="2663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A5728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9A9C6E8-6C2C-4C4B-87B7-69F7C88A7A94}"/>
                </a:ext>
              </a:extLst>
            </p:cNvPr>
            <p:cNvSpPr/>
            <p:nvPr/>
          </p:nvSpPr>
          <p:spPr>
            <a:xfrm>
              <a:off x="12073965" y="4568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88133E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A8AA545-BB1D-4415-820F-4134EF1551C5}"/>
                </a:ext>
              </a:extLst>
            </p:cNvPr>
            <p:cNvSpPr/>
            <p:nvPr/>
          </p:nvSpPr>
          <p:spPr>
            <a:xfrm>
              <a:off x="12073965" y="5330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8365C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8D2EDC5-E7F6-4DAE-A3E3-64F2460D0C74}"/>
                </a:ext>
              </a:extLst>
            </p:cNvPr>
            <p:cNvSpPr/>
            <p:nvPr/>
          </p:nvSpPr>
          <p:spPr>
            <a:xfrm>
              <a:off x="12073965" y="4949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AF184C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AAA8A36-8E6C-4A8D-A807-EEFA4B5026D1}"/>
                </a:ext>
              </a:extLst>
            </p:cNvPr>
            <p:cNvSpPr/>
            <p:nvPr/>
          </p:nvSpPr>
          <p:spPr>
            <a:xfrm>
              <a:off x="12073965" y="5711904"/>
              <a:ext cx="127000" cy="381000"/>
            </a:xfrm>
            <a:custGeom>
              <a:avLst/>
              <a:gdLst>
                <a:gd name="connsiteX0" fmla="*/ 3096 w 127000"/>
                <a:gd name="connsiteY0" fmla="*/ 3096 h 381000"/>
                <a:gd name="connsiteX1" fmla="*/ 128826 w 127000"/>
                <a:gd name="connsiteY1" fmla="*/ 3096 h 381000"/>
                <a:gd name="connsiteX2" fmla="*/ 128826 w 127000"/>
                <a:gd name="connsiteY2" fmla="*/ 384096 h 381000"/>
                <a:gd name="connsiteX3" fmla="*/ 3096 w 127000"/>
                <a:gd name="connsiteY3" fmla="*/ 384096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00" h="381000">
                  <a:moveTo>
                    <a:pt x="3096" y="3096"/>
                  </a:moveTo>
                  <a:lnTo>
                    <a:pt x="128826" y="3096"/>
                  </a:lnTo>
                  <a:lnTo>
                    <a:pt x="128826" y="384096"/>
                  </a:lnTo>
                  <a:lnTo>
                    <a:pt x="3096" y="384096"/>
                  </a:lnTo>
                  <a:close/>
                </a:path>
              </a:pathLst>
            </a:custGeom>
            <a:solidFill>
              <a:srgbClr val="EB5A79"/>
            </a:solidFill>
            <a:ln w="619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>
                <a:latin typeface="Arial" panose="020B0604020202020204" pitchFamily="34" charset="0"/>
              </a:endParaRPr>
            </a:p>
          </p:txBody>
        </p:sp>
      </p:grp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3570FDA4-5188-4CAC-BA53-A172F440343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58774" y="445811"/>
            <a:ext cx="11337925" cy="710639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/>
          <a:p>
            <a:r>
              <a:rPr lang="en-US"/>
              <a:t>Add title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74E863-F511-418D-9981-5E0855C69C63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358774" y="1449387"/>
            <a:ext cx="11337925" cy="4679951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en-US"/>
              <a:t>Add first level body copy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357B978-5EA7-4B3C-BB4B-6742174E30D9}"/>
              </a:ext>
            </a:extLst>
          </p:cNvPr>
          <p:cNvSpPr txBox="1"/>
          <p:nvPr userDrawn="1"/>
        </p:nvSpPr>
        <p:spPr>
          <a:xfrm>
            <a:off x="349812" y="6538782"/>
            <a:ext cx="401714" cy="154068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l"/>
            <a:fld id="{13D9B5B3-34F1-4574-8603-EBF049354228}" type="slidenum">
              <a:rPr lang="en-GB" sz="850" b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l"/>
              <a:t>‹#›</a:t>
            </a:fld>
            <a:r>
              <a:rPr lang="en-GB" sz="850" b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|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8B838113-2299-44E3-AB16-DF8AFC74CDCC}"/>
              </a:ext>
            </a:extLst>
          </p:cNvPr>
          <p:cNvCxnSpPr/>
          <p:nvPr userDrawn="1"/>
        </p:nvCxnSpPr>
        <p:spPr>
          <a:xfrm>
            <a:off x="358775" y="6373632"/>
            <a:ext cx="11337925" cy="0"/>
          </a:xfrm>
          <a:prstGeom prst="lin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5B7EC5D-2467-4F15-A6D7-54466639DABC}"/>
              </a:ext>
            </a:extLst>
          </p:cNvPr>
          <p:cNvSpPr txBox="1"/>
          <p:nvPr userDrawn="1"/>
        </p:nvSpPr>
        <p:spPr>
          <a:xfrm>
            <a:off x="796350" y="6538782"/>
            <a:ext cx="5040000" cy="154069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850" b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373131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22" r:id="rId2"/>
    <p:sldLayoutId id="2147483821" r:id="rId3"/>
    <p:sldLayoutId id="2147483814" r:id="rId4"/>
    <p:sldLayoutId id="2147483813" r:id="rId5"/>
    <p:sldLayoutId id="2147483847" r:id="rId6"/>
    <p:sldLayoutId id="2147483815" r:id="rId7"/>
    <p:sldLayoutId id="2147483848" r:id="rId8"/>
    <p:sldLayoutId id="2147483839" r:id="rId9"/>
    <p:sldLayoutId id="2147483837" r:id="rId10"/>
    <p:sldLayoutId id="2147483838" r:id="rId11"/>
    <p:sldLayoutId id="2147483845" r:id="rId12"/>
    <p:sldLayoutId id="2147483849" r:id="rId13"/>
    <p:sldLayoutId id="2147483850" r:id="rId14"/>
    <p:sldLayoutId id="2147483846" r:id="rId15"/>
    <p:sldLayoutId id="2147483851" r:id="rId16"/>
    <p:sldLayoutId id="2147483816" r:id="rId17"/>
    <p:sldLayoutId id="2147483842" r:id="rId18"/>
    <p:sldLayoutId id="2147483841" r:id="rId19"/>
    <p:sldLayoutId id="2147483843" r:id="rId20"/>
    <p:sldLayoutId id="2147483844" r:id="rId21"/>
    <p:sldLayoutId id="2147483817" r:id="rId22"/>
    <p:sldLayoutId id="2147483832" r:id="rId23"/>
    <p:sldLayoutId id="2147483833" r:id="rId24"/>
    <p:sldLayoutId id="2147483834" r:id="rId25"/>
    <p:sldLayoutId id="2147483835" r:id="rId26"/>
    <p:sldLayoutId id="2147483826" r:id="rId27"/>
    <p:sldLayoutId id="2147483824" r:id="rId28"/>
    <p:sldLayoutId id="2147483836" r:id="rId29"/>
    <p:sldLayoutId id="2147483829" r:id="rId30"/>
    <p:sldLayoutId id="2147483827" r:id="rId31"/>
    <p:sldLayoutId id="2147483825" r:id="rId32"/>
    <p:sldLayoutId id="2147483828" r:id="rId33"/>
    <p:sldLayoutId id="2147483820" r:id="rId34"/>
    <p:sldLayoutId id="2147483852" r:id="rId35"/>
    <p:sldLayoutId id="2147483818" r:id="rId36"/>
    <p:sldLayoutId id="2147483830" r:id="rId37"/>
    <p:sldLayoutId id="2147483831" r:id="rId38"/>
    <p:sldLayoutId id="2147483819" r:id="rId39"/>
    <p:sldLayoutId id="2147483823" r:id="rId40"/>
    <p:sldLayoutId id="2147483853" r:id="rId4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cap="none" baseline="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78" userDrawn="1">
          <p15:clr>
            <a:srgbClr val="F26B43"/>
          </p15:clr>
        </p15:guide>
        <p15:guide id="2" pos="226">
          <p15:clr>
            <a:srgbClr val="F26B43"/>
          </p15:clr>
        </p15:guide>
        <p15:guide id="3" orient="horz" pos="3861">
          <p15:clr>
            <a:srgbClr val="F26B43"/>
          </p15:clr>
        </p15:guide>
        <p15:guide id="4" pos="7368">
          <p15:clr>
            <a:srgbClr val="F26B43"/>
          </p15:clr>
        </p15:guide>
        <p15:guide id="5" orient="horz" pos="91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4124E5-2FD2-E3D0-64E9-4C5815F4B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1190D-9D98-D59C-BDFF-223B34F9B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A5523-EFF9-F49E-DDCA-E3DEC0734B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C7962-D1FB-4100-92D7-51EAC0157B76}" type="datetimeFigureOut">
              <a:rPr lang="en-US" smtClean="0"/>
              <a:t>10/12/2023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8CE1A-66A2-A1D1-E54C-BCB59237ED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CB878-845D-4503-3938-3C033B1D1F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AC8B2-8AD3-4009-B83B-79516E9215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033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jpe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10" Type="http://schemas.openxmlformats.org/officeDocument/2006/relationships/image" Target="../media/image20.jpeg"/><Relationship Id="rId4" Type="http://schemas.openxmlformats.org/officeDocument/2006/relationships/image" Target="../media/image14.png"/><Relationship Id="rId9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3.jpeg"/><Relationship Id="rId7" Type="http://schemas.openxmlformats.org/officeDocument/2006/relationships/image" Target="../media/image21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2.xml"/><Relationship Id="rId6" Type="http://schemas.openxmlformats.org/officeDocument/2006/relationships/image" Target="../media/image14.png"/><Relationship Id="rId5" Type="http://schemas.openxmlformats.org/officeDocument/2006/relationships/image" Target="../media/image17.svg"/><Relationship Id="rId4" Type="http://schemas.openxmlformats.org/officeDocument/2006/relationships/image" Target="../media/image16.png"/><Relationship Id="rId9" Type="http://schemas.openxmlformats.org/officeDocument/2006/relationships/image" Target="../media/image2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background of blue mesh and nodes">
            <a:extLst>
              <a:ext uri="{FF2B5EF4-FFF2-40B4-BE49-F238E27FC236}">
                <a16:creationId xmlns:a16="http://schemas.microsoft.com/office/drawing/2014/main" id="{7272A24A-733F-495C-8AE4-D2042D29E90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906" y="0"/>
            <a:ext cx="10815021" cy="688729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40E18E1-2924-45EA-8F71-D8A810BCC3F6}"/>
              </a:ext>
            </a:extLst>
          </p:cNvPr>
          <p:cNvSpPr/>
          <p:nvPr/>
        </p:nvSpPr>
        <p:spPr>
          <a:xfrm>
            <a:off x="0" y="1"/>
            <a:ext cx="8488218" cy="6886280"/>
          </a:xfrm>
          <a:prstGeom prst="rect">
            <a:avLst/>
          </a:prstGeom>
          <a:gradFill flip="none" rotWithShape="1">
            <a:gsLst>
              <a:gs pos="38000">
                <a:srgbClr val="4472C4">
                  <a:lumMod val="5000"/>
                  <a:lumOff val="95000"/>
                </a:srgbClr>
              </a:gs>
              <a:gs pos="100000">
                <a:sysClr val="window" lastClr="FFFFFF">
                  <a:alpha val="0"/>
                </a:sys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ABF367-131A-416B-AF1B-B4C9B71D9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19" y="1791636"/>
            <a:ext cx="12062308" cy="1637364"/>
          </a:xfr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GB" dirty="0">
                <a:solidFill>
                  <a:schemeClr val="bg1"/>
                </a:solidFill>
              </a:rPr>
              <a:t> Team </a:t>
            </a:r>
            <a:r>
              <a:rPr lang="en-US" dirty="0" err="1"/>
              <a:t>BuzTech</a:t>
            </a:r>
            <a:r>
              <a:rPr lang="en-US" dirty="0"/>
              <a:t> Stars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US" sz="3200" dirty="0">
                <a:solidFill>
                  <a:schemeClr val="bg1"/>
                </a:solidFill>
              </a:rPr>
              <a:t>Hackathon October 2023 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714588-04A4-7E90-CF29-3F00A997967F}"/>
              </a:ext>
            </a:extLst>
          </p:cNvPr>
          <p:cNvSpPr txBox="1"/>
          <p:nvPr/>
        </p:nvSpPr>
        <p:spPr bwMode="gray">
          <a:xfrm>
            <a:off x="192017" y="5028750"/>
            <a:ext cx="6791218" cy="1954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1600" dirty="0">
                <a:solidFill>
                  <a:srgbClr val="870A3C"/>
                </a:solidFill>
                <a:latin typeface="Arial" pitchFamily="34" charset="0"/>
                <a:cs typeface="Arial" pitchFamily="34" charset="0"/>
              </a:rPr>
              <a:t>Ian Drummond</a:t>
            </a:r>
          </a:p>
          <a:p>
            <a:pPr>
              <a:spcBef>
                <a:spcPts val="300"/>
              </a:spcBef>
            </a:pPr>
            <a:r>
              <a:rPr lang="en-US" sz="1600" dirty="0">
                <a:solidFill>
                  <a:srgbClr val="870A3C"/>
                </a:solidFill>
                <a:latin typeface="Arial" pitchFamily="34" charset="0"/>
                <a:cs typeface="Arial" pitchFamily="34" charset="0"/>
              </a:rPr>
              <a:t>Lee-Anne Gramoney</a:t>
            </a:r>
          </a:p>
          <a:p>
            <a:pPr>
              <a:spcBef>
                <a:spcPts val="300"/>
              </a:spcBef>
            </a:pPr>
            <a:r>
              <a:rPr lang="en-US" sz="1600" dirty="0">
                <a:solidFill>
                  <a:srgbClr val="870A3C"/>
                </a:solidFill>
                <a:latin typeface="Arial" pitchFamily="34" charset="0"/>
                <a:cs typeface="Arial" pitchFamily="34" charset="0"/>
              </a:rPr>
              <a:t>Edwin Mahanci</a:t>
            </a:r>
          </a:p>
          <a:p>
            <a:pPr>
              <a:spcBef>
                <a:spcPts val="300"/>
              </a:spcBef>
            </a:pPr>
            <a:r>
              <a:rPr lang="en-US" sz="1600" dirty="0" err="1">
                <a:solidFill>
                  <a:srgbClr val="870A3C"/>
                </a:solidFill>
                <a:latin typeface="Arial" pitchFamily="34" charset="0"/>
                <a:cs typeface="Arial" pitchFamily="34" charset="0"/>
              </a:rPr>
              <a:t>Pagial</a:t>
            </a:r>
            <a:r>
              <a:rPr lang="en-US" sz="1600" dirty="0">
                <a:solidFill>
                  <a:srgbClr val="870A3C"/>
                </a:solidFill>
                <a:latin typeface="Arial" pitchFamily="34" charset="0"/>
                <a:cs typeface="Arial" pitchFamily="34" charset="0"/>
              </a:rPr>
              <a:t> Menyatsoe</a:t>
            </a:r>
          </a:p>
          <a:p>
            <a:pPr>
              <a:spcBef>
                <a:spcPts val="300"/>
              </a:spcBef>
            </a:pPr>
            <a:r>
              <a:rPr lang="en-US" sz="1600" dirty="0">
                <a:solidFill>
                  <a:srgbClr val="870A3C"/>
                </a:solidFill>
                <a:latin typeface="Arial" pitchFamily="34" charset="0"/>
                <a:cs typeface="Arial" pitchFamily="34" charset="0"/>
              </a:rPr>
              <a:t>Moratoe Mofokeng</a:t>
            </a:r>
          </a:p>
          <a:p>
            <a:pPr>
              <a:spcBef>
                <a:spcPts val="300"/>
              </a:spcBef>
            </a:pPr>
            <a:r>
              <a:rPr lang="en-US" sz="1600" dirty="0">
                <a:solidFill>
                  <a:srgbClr val="870A3C"/>
                </a:solidFill>
                <a:latin typeface="Arial" pitchFamily="34" charset="0"/>
                <a:cs typeface="Arial" pitchFamily="34" charset="0"/>
              </a:rPr>
              <a:t>Nhlanhla Ntombela</a:t>
            </a:r>
          </a:p>
          <a:p>
            <a:pPr>
              <a:spcBef>
                <a:spcPts val="300"/>
              </a:spcBef>
            </a:pPr>
            <a:endParaRPr lang="en-US" sz="16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136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White puzzle with one red piece">
            <a:extLst>
              <a:ext uri="{FF2B5EF4-FFF2-40B4-BE49-F238E27FC236}">
                <a16:creationId xmlns:a16="http://schemas.microsoft.com/office/drawing/2014/main" id="{7E14CCC8-491A-2253-3673-E4EFD57F6D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0" y="0"/>
            <a:ext cx="120904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7909131-7686-06C1-BD6A-3D75107D6EDA}"/>
              </a:ext>
            </a:extLst>
          </p:cNvPr>
          <p:cNvSpPr/>
          <p:nvPr/>
        </p:nvSpPr>
        <p:spPr>
          <a:xfrm>
            <a:off x="0" y="1"/>
            <a:ext cx="8488218" cy="6886280"/>
          </a:xfrm>
          <a:prstGeom prst="rect">
            <a:avLst/>
          </a:prstGeom>
          <a:gradFill flip="none" rotWithShape="1">
            <a:gsLst>
              <a:gs pos="38000">
                <a:srgbClr val="4472C4">
                  <a:lumMod val="5000"/>
                  <a:lumOff val="95000"/>
                </a:srgbClr>
              </a:gs>
              <a:gs pos="100000">
                <a:sysClr val="window" lastClr="FFFFFF">
                  <a:alpha val="0"/>
                </a:sys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99FB7E1-0688-4682-ABC3-FA12A346A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764" y="6161501"/>
            <a:ext cx="11913236" cy="710639"/>
          </a:xfrm>
        </p:spPr>
        <p:txBody>
          <a:bodyPr/>
          <a:lstStyle/>
          <a:p>
            <a:r>
              <a:rPr lang="en-IN" sz="1600" b="0" dirty="0" err="1"/>
              <a:t>BuzTech</a:t>
            </a:r>
            <a:r>
              <a:rPr lang="en-IN" sz="1600" b="0" dirty="0"/>
              <a:t> Stars 									  	   Hackathon 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4CEF5B-78EF-A482-4AE4-BEFCB705172F}"/>
              </a:ext>
            </a:extLst>
          </p:cNvPr>
          <p:cNvSpPr txBox="1"/>
          <p:nvPr/>
        </p:nvSpPr>
        <p:spPr bwMode="gray">
          <a:xfrm>
            <a:off x="216620" y="183156"/>
            <a:ext cx="6103398" cy="480131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2800" b="1" i="0" cap="none" baseline="0">
                <a:solidFill>
                  <a:schemeClr val="tx2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Chosen Problem Statement: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58ABAE-7573-0215-678A-77856F6F9216}"/>
              </a:ext>
            </a:extLst>
          </p:cNvPr>
          <p:cNvSpPr txBox="1"/>
          <p:nvPr/>
        </p:nvSpPr>
        <p:spPr bwMode="gray">
          <a:xfrm>
            <a:off x="2690709" y="1772265"/>
            <a:ext cx="7089346" cy="3990836"/>
          </a:xfrm>
          <a:prstGeom prst="rect">
            <a:avLst/>
          </a:prstGeom>
          <a:solidFill>
            <a:schemeClr val="bg1">
              <a:alpha val="71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000" b="1" i="1" dirty="0">
                <a:solidFill>
                  <a:schemeClr val="accent3">
                    <a:lumMod val="75000"/>
                    <a:lumOff val="25000"/>
                  </a:schemeClr>
                </a:solidFill>
                <a:latin typeface="orig_source_sans_pro"/>
                <a:cs typeface="Arial" panose="020B0604020202020204" pitchFamily="34" charset="0"/>
              </a:rPr>
              <a:t>Scenario 10:</a:t>
            </a:r>
          </a:p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endParaRPr lang="en-US" sz="2800" i="1" dirty="0">
              <a:solidFill>
                <a:srgbClr val="000000"/>
              </a:solidFill>
              <a:effectLst/>
              <a:latin typeface="orig_source_sans_pro_bold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i="1" dirty="0">
                <a:solidFill>
                  <a:srgbClr val="000000"/>
                </a:solidFill>
                <a:effectLst/>
                <a:latin typeface="orig_source_sans_pro_bold"/>
                <a:ea typeface="Times New Roman" panose="02020603050405020304" pitchFamily="18" charset="0"/>
                <a:cs typeface="Arial" panose="020B0604020202020204" pitchFamily="34" charset="0"/>
              </a:rPr>
              <a:t>“</a:t>
            </a:r>
            <a:r>
              <a:rPr lang="en-US" sz="2800" b="1" i="1" dirty="0">
                <a:solidFill>
                  <a:schemeClr val="accent1">
                    <a:lumMod val="75000"/>
                  </a:schemeClr>
                </a:solidFill>
                <a:effectLst/>
                <a:latin typeface="orig_source_sans_pro_bold"/>
                <a:ea typeface="Times New Roman" panose="02020603050405020304" pitchFamily="18" charset="0"/>
                <a:cs typeface="Arial" panose="020B0604020202020204" pitchFamily="34" charset="0"/>
              </a:rPr>
              <a:t>Relationship Banking</a:t>
            </a:r>
          </a:p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endParaRPr lang="en-US" sz="2000" i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fontAlgn="base">
              <a:spcBef>
                <a:spcPts val="0"/>
              </a:spcBef>
              <a:spcAft>
                <a:spcPts val="0"/>
              </a:spcAft>
            </a:pPr>
            <a:r>
              <a:rPr lang="en-US" sz="2000" i="1" dirty="0">
                <a:solidFill>
                  <a:srgbClr val="000000"/>
                </a:solidFill>
                <a:effectLst/>
                <a:latin typeface="orig_source_sans_pro"/>
                <a:ea typeface="Times New Roman" panose="02020603050405020304" pitchFamily="18" charset="0"/>
                <a:cs typeface="Arial" panose="020B0604020202020204" pitchFamily="34" charset="0"/>
              </a:rPr>
              <a:t>Design a workflow approval platform aimed at eliminating the need for manual and email-based approval processes. </a:t>
            </a:r>
            <a:endParaRPr lang="en-US" sz="2000" i="1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fontAlgn="base">
              <a:spcBef>
                <a:spcPts val="0"/>
              </a:spcBef>
              <a:spcAft>
                <a:spcPts val="0"/>
              </a:spcAft>
            </a:pPr>
            <a:r>
              <a:rPr lang="en-US" sz="2000" i="1" dirty="0">
                <a:solidFill>
                  <a:srgbClr val="000000"/>
                </a:solidFill>
                <a:effectLst/>
                <a:latin typeface="orig_source_sans_pro"/>
                <a:ea typeface="Times New Roman" panose="02020603050405020304" pitchFamily="18" charset="0"/>
                <a:cs typeface="Arial" panose="020B0604020202020204" pitchFamily="34" charset="0"/>
              </a:rPr>
              <a:t>Consider two points/cases:                </a:t>
            </a:r>
          </a:p>
          <a:p>
            <a:pPr marL="0" marR="0" fontAlgn="base">
              <a:spcBef>
                <a:spcPts val="0"/>
              </a:spcBef>
              <a:spcAft>
                <a:spcPts val="0"/>
              </a:spcAft>
            </a:pPr>
            <a:br>
              <a:rPr lang="en-US" sz="2000" i="1" dirty="0">
                <a:solidFill>
                  <a:srgbClr val="000000"/>
                </a:solidFill>
                <a:effectLst/>
                <a:latin typeface="orig_source_sans_pro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2000" i="1" dirty="0">
                <a:solidFill>
                  <a:srgbClr val="000000"/>
                </a:solidFill>
                <a:effectLst/>
                <a:latin typeface="orig_source_sans_pro"/>
                <a:ea typeface="Times New Roman" panose="02020603050405020304" pitchFamily="18" charset="0"/>
                <a:cs typeface="Arial" panose="020B0604020202020204" pitchFamily="34" charset="0"/>
              </a:rPr>
              <a:t>a) The PIA-Privacy Impact Assessment approval process </a:t>
            </a:r>
            <a:r>
              <a:rPr lang="en-US" sz="2000" b="1" i="1" dirty="0">
                <a:solidFill>
                  <a:srgbClr val="000000"/>
                </a:solidFill>
                <a:effectLst/>
                <a:latin typeface="orig_source_sans_pro"/>
                <a:ea typeface="Times New Roman" panose="02020603050405020304" pitchFamily="18" charset="0"/>
                <a:cs typeface="Arial" panose="020B0604020202020204" pitchFamily="34" charset="0"/>
              </a:rPr>
              <a:t>or </a:t>
            </a:r>
          </a:p>
          <a:p>
            <a:pPr marL="0" marR="0" fontAlgn="base">
              <a:spcBef>
                <a:spcPts val="0"/>
              </a:spcBef>
              <a:spcAft>
                <a:spcPts val="0"/>
              </a:spcAft>
            </a:pPr>
            <a:br>
              <a:rPr lang="en-US" sz="2000" i="1" dirty="0">
                <a:solidFill>
                  <a:srgbClr val="000000"/>
                </a:solidFill>
                <a:effectLst/>
                <a:latin typeface="orig_source_sans_pro"/>
                <a:ea typeface="Times New Roman" panose="02020603050405020304" pitchFamily="18" charset="0"/>
                <a:cs typeface="Arial" panose="020B0604020202020204" pitchFamily="34" charset="0"/>
              </a:rPr>
            </a:br>
            <a:r>
              <a:rPr lang="en-US" sz="2000" b="1" i="1" dirty="0">
                <a:solidFill>
                  <a:schemeClr val="accent3">
                    <a:lumMod val="75000"/>
                    <a:lumOff val="25000"/>
                  </a:schemeClr>
                </a:solidFill>
                <a:effectLst/>
                <a:latin typeface="orig_source_sans_pro"/>
                <a:ea typeface="Times New Roman" panose="02020603050405020304" pitchFamily="18" charset="0"/>
                <a:cs typeface="Arial" panose="020B0604020202020204" pitchFamily="34" charset="0"/>
              </a:rPr>
              <a:t>b) Currently when UAT is completed, users send emails for approval. The request is to automate that process.”</a:t>
            </a:r>
          </a:p>
          <a:p>
            <a:pPr marL="0" marR="0" fontAlgn="base">
              <a:spcBef>
                <a:spcPts val="0"/>
              </a:spcBef>
              <a:spcAft>
                <a:spcPts val="0"/>
              </a:spcAft>
            </a:pPr>
            <a:endParaRPr lang="en-US" sz="2000" b="1" i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171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nds forming circle">
            <a:extLst>
              <a:ext uri="{FF2B5EF4-FFF2-40B4-BE49-F238E27FC236}">
                <a16:creationId xmlns:a16="http://schemas.microsoft.com/office/drawing/2014/main" id="{7E14CCC8-491A-2253-3673-E4EFD57F6D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>
            <a:off x="2983344" y="0"/>
            <a:ext cx="9097819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7909131-7686-06C1-BD6A-3D75107D6EDA}"/>
              </a:ext>
            </a:extLst>
          </p:cNvPr>
          <p:cNvSpPr/>
          <p:nvPr/>
        </p:nvSpPr>
        <p:spPr>
          <a:xfrm>
            <a:off x="0" y="1"/>
            <a:ext cx="8488218" cy="6886280"/>
          </a:xfrm>
          <a:prstGeom prst="rect">
            <a:avLst/>
          </a:prstGeom>
          <a:gradFill flip="none" rotWithShape="1">
            <a:gsLst>
              <a:gs pos="38000">
                <a:srgbClr val="4472C4">
                  <a:lumMod val="5000"/>
                  <a:lumOff val="95000"/>
                </a:srgbClr>
              </a:gs>
              <a:gs pos="100000">
                <a:sysClr val="window" lastClr="FFFFFF">
                  <a:alpha val="0"/>
                </a:sys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99FB7E1-0688-4682-ABC3-FA12A346A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764" y="6161501"/>
            <a:ext cx="11913236" cy="710639"/>
          </a:xfrm>
        </p:spPr>
        <p:txBody>
          <a:bodyPr/>
          <a:lstStyle/>
          <a:p>
            <a:r>
              <a:rPr lang="en-IN" sz="1600" b="0" dirty="0" err="1"/>
              <a:t>BuzTech</a:t>
            </a:r>
            <a:r>
              <a:rPr lang="en-IN" sz="1600" b="0" dirty="0"/>
              <a:t> Stars 									  	   Hackathon 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4CEF5B-78EF-A482-4AE4-BEFCB705172F}"/>
              </a:ext>
            </a:extLst>
          </p:cNvPr>
          <p:cNvSpPr txBox="1"/>
          <p:nvPr/>
        </p:nvSpPr>
        <p:spPr bwMode="gray">
          <a:xfrm>
            <a:off x="216620" y="183156"/>
            <a:ext cx="6103398" cy="480131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2800" b="1" i="0" cap="none" baseline="0">
                <a:solidFill>
                  <a:schemeClr val="tx2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Solution Objectives: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120E1B-AE2B-BC02-E5B5-789A5206C780}"/>
              </a:ext>
            </a:extLst>
          </p:cNvPr>
          <p:cNvSpPr txBox="1"/>
          <p:nvPr/>
        </p:nvSpPr>
        <p:spPr bwMode="gray">
          <a:xfrm>
            <a:off x="463452" y="969311"/>
            <a:ext cx="5983529" cy="3743589"/>
          </a:xfrm>
          <a:prstGeom prst="rect">
            <a:avLst/>
          </a:prstGeom>
          <a:solidFill>
            <a:schemeClr val="bg1">
              <a:alpha val="48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fontAlgn="base">
              <a:lnSpc>
                <a:spcPts val="2160"/>
              </a:lnSpc>
              <a:defRPr sz="200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defRPr>
            </a:lvl1pPr>
          </a:lstStyle>
          <a:p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Automate</a:t>
            </a:r>
            <a:r>
              <a:rPr lang="en-US" sz="1600" dirty="0"/>
              <a:t> existing UAT Approval process</a:t>
            </a:r>
          </a:p>
          <a:p>
            <a:endParaRPr lang="en-US" sz="1600" dirty="0"/>
          </a:p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Simplify</a:t>
            </a:r>
            <a:r>
              <a:rPr lang="en-US" sz="1600" dirty="0"/>
              <a:t> results capturing process</a:t>
            </a:r>
          </a:p>
          <a:p>
            <a:endParaRPr lang="en-US" sz="1600" dirty="0"/>
          </a:p>
          <a:p>
            <a:r>
              <a:rPr lang="en-US" sz="1600" dirty="0"/>
              <a:t>Allow for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 detailed </a:t>
            </a:r>
            <a:r>
              <a:rPr lang="en-US" sz="1600" dirty="0"/>
              <a:t>UAT scenarios with multiple success/failure criteria</a:t>
            </a:r>
          </a:p>
          <a:p>
            <a:endParaRPr lang="en-US" sz="1600" dirty="0"/>
          </a:p>
          <a:p>
            <a:r>
              <a:rPr lang="en-US" sz="1600" dirty="0"/>
              <a:t>Capturing UAT Testing results in a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secure</a:t>
            </a:r>
            <a:r>
              <a:rPr lang="en-US" sz="1600" dirty="0"/>
              <a:t> environment</a:t>
            </a:r>
          </a:p>
          <a:p>
            <a:endParaRPr lang="en-US" sz="1600" dirty="0"/>
          </a:p>
          <a:p>
            <a:r>
              <a:rPr lang="en-US" sz="1600" dirty="0"/>
              <a:t>Improve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consistency</a:t>
            </a:r>
            <a:r>
              <a:rPr lang="en-US" sz="1600" dirty="0"/>
              <a:t> and turnaround of UAT processes</a:t>
            </a:r>
          </a:p>
          <a:p>
            <a:endParaRPr lang="en-US" sz="1600" dirty="0"/>
          </a:p>
          <a:p>
            <a:r>
              <a:rPr lang="en-US" sz="1600" dirty="0"/>
              <a:t>Provide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 visibility </a:t>
            </a:r>
            <a:r>
              <a:rPr lang="en-US" sz="1600" dirty="0"/>
              <a:t>to project teams on UAT testing progress 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0048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White and black robot hands">
            <a:extLst>
              <a:ext uri="{FF2B5EF4-FFF2-40B4-BE49-F238E27FC236}">
                <a16:creationId xmlns:a16="http://schemas.microsoft.com/office/drawing/2014/main" id="{7E14CCC8-491A-2253-3673-E4EFD57F6D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>
            <a:off x="-1" y="162"/>
            <a:ext cx="12053455" cy="685767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7909131-7686-06C1-BD6A-3D75107D6EDA}"/>
              </a:ext>
            </a:extLst>
          </p:cNvPr>
          <p:cNvSpPr/>
          <p:nvPr/>
        </p:nvSpPr>
        <p:spPr>
          <a:xfrm>
            <a:off x="0" y="-30746"/>
            <a:ext cx="8488218" cy="6886280"/>
          </a:xfrm>
          <a:prstGeom prst="rect">
            <a:avLst/>
          </a:prstGeom>
          <a:gradFill flip="none" rotWithShape="1">
            <a:gsLst>
              <a:gs pos="38000">
                <a:srgbClr val="4472C4">
                  <a:lumMod val="5000"/>
                  <a:lumOff val="95000"/>
                </a:srgbClr>
              </a:gs>
              <a:gs pos="100000">
                <a:sysClr val="window" lastClr="FFFFFF">
                  <a:alpha val="0"/>
                </a:sys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99FB7E1-0688-4682-ABC3-FA12A346A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764" y="6161501"/>
            <a:ext cx="11913236" cy="710639"/>
          </a:xfrm>
        </p:spPr>
        <p:txBody>
          <a:bodyPr/>
          <a:lstStyle/>
          <a:p>
            <a:r>
              <a:rPr lang="en-IN" sz="1600" b="0" dirty="0" err="1"/>
              <a:t>BuzTech</a:t>
            </a:r>
            <a:r>
              <a:rPr lang="en-IN" sz="1600" b="0" dirty="0"/>
              <a:t> Stars 									  	   Hackathon 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4CEF5B-78EF-A482-4AE4-BEFCB705172F}"/>
              </a:ext>
            </a:extLst>
          </p:cNvPr>
          <p:cNvSpPr txBox="1"/>
          <p:nvPr/>
        </p:nvSpPr>
        <p:spPr bwMode="gray">
          <a:xfrm>
            <a:off x="216620" y="183156"/>
            <a:ext cx="6103398" cy="480131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2800" b="1" i="0" cap="none" baseline="0">
                <a:solidFill>
                  <a:schemeClr val="tx2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Technology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58ABAE-7573-0215-678A-77856F6F9216}"/>
              </a:ext>
            </a:extLst>
          </p:cNvPr>
          <p:cNvSpPr txBox="1"/>
          <p:nvPr/>
        </p:nvSpPr>
        <p:spPr bwMode="gray">
          <a:xfrm>
            <a:off x="6639615" y="406829"/>
            <a:ext cx="5056716" cy="2897203"/>
          </a:xfrm>
          <a:prstGeom prst="rect">
            <a:avLst/>
          </a:prstGeom>
          <a:solidFill>
            <a:schemeClr val="bg1">
              <a:alpha val="48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fontAlgn="base">
              <a:lnSpc>
                <a:spcPts val="2160"/>
              </a:lnSpc>
            </a:pP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orig_source_sans_pro_bold"/>
                <a:cs typeface="Arial" panose="020B0604020202020204" pitchFamily="34" charset="0"/>
              </a:rPr>
              <a:t>Technology Considerations</a:t>
            </a:r>
          </a:p>
          <a:p>
            <a:pPr fontAlgn="base">
              <a:lnSpc>
                <a:spcPts val="2160"/>
              </a:lnSpc>
            </a:pPr>
            <a:endParaRPr lang="en-US" sz="2000" dirty="0"/>
          </a:p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rPr>
              <a:t>End to end single stack to avoid complexity</a:t>
            </a:r>
          </a:p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000000"/>
              </a:solidFill>
              <a:latin typeface="orig_source_sans_pro_bold"/>
              <a:cs typeface="Arial" panose="020B0604020202020204" pitchFamily="34" charset="0"/>
            </a:endParaRPr>
          </a:p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rPr>
              <a:t>Readily available within Absa </a:t>
            </a:r>
          </a:p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000000"/>
              </a:solidFill>
              <a:latin typeface="orig_source_sans_pro_bold"/>
              <a:cs typeface="Arial" panose="020B0604020202020204" pitchFamily="34" charset="0"/>
            </a:endParaRPr>
          </a:p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rPr>
              <a:t>Cost effectiveness</a:t>
            </a:r>
          </a:p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000000"/>
              </a:solidFill>
              <a:latin typeface="orig_source_sans_pro_bold"/>
              <a:cs typeface="Arial" panose="020B0604020202020204" pitchFamily="34" charset="0"/>
            </a:endParaRPr>
          </a:p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rPr>
              <a:t>Team skillset</a:t>
            </a:r>
          </a:p>
          <a:p>
            <a:pPr marL="0" marR="0" fontAlgn="base">
              <a:lnSpc>
                <a:spcPts val="2160"/>
              </a:lnSpc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000000"/>
              </a:solidFill>
              <a:latin typeface="orig_source_sans_pro_bold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2597B8-B003-B342-BF90-B66064458D40}"/>
              </a:ext>
            </a:extLst>
          </p:cNvPr>
          <p:cNvSpPr txBox="1"/>
          <p:nvPr/>
        </p:nvSpPr>
        <p:spPr bwMode="gray">
          <a:xfrm>
            <a:off x="412654" y="2821437"/>
            <a:ext cx="5383710" cy="3461460"/>
          </a:xfrm>
          <a:prstGeom prst="rect">
            <a:avLst/>
          </a:prstGeom>
          <a:solidFill>
            <a:schemeClr val="bg1">
              <a:alpha val="48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fontAlgn="base">
              <a:lnSpc>
                <a:spcPts val="2160"/>
              </a:lnSpc>
              <a:defRPr sz="200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Chosen Toolset</a:t>
            </a:r>
          </a:p>
          <a:p>
            <a:endParaRPr lang="en-US" dirty="0"/>
          </a:p>
          <a:p>
            <a:r>
              <a:rPr lang="en-US" dirty="0"/>
              <a:t>Microsoft Power Apps Suite:</a:t>
            </a:r>
          </a:p>
          <a:p>
            <a:endParaRPr lang="en-US" dirty="0"/>
          </a:p>
          <a:p>
            <a:r>
              <a:rPr lang="en-US" sz="1600" dirty="0"/>
              <a:t>Power Apps (user interface/data capture)</a:t>
            </a:r>
          </a:p>
          <a:p>
            <a:endParaRPr lang="en-US" sz="1600" dirty="0"/>
          </a:p>
          <a:p>
            <a:r>
              <a:rPr lang="en-US" sz="1600" dirty="0"/>
              <a:t>Power Automate (ETL/data flows)</a:t>
            </a:r>
          </a:p>
          <a:p>
            <a:endParaRPr lang="en-US" sz="1600" dirty="0"/>
          </a:p>
          <a:p>
            <a:r>
              <a:rPr lang="en-US" sz="1600" dirty="0" err="1"/>
              <a:t>Sharepoint</a:t>
            </a:r>
            <a:r>
              <a:rPr lang="en-US" sz="1600" dirty="0"/>
              <a:t>/Dataverse (Data storage)</a:t>
            </a:r>
          </a:p>
          <a:p>
            <a:endParaRPr lang="en-US" sz="1600" dirty="0"/>
          </a:p>
          <a:p>
            <a:r>
              <a:rPr lang="en-US" sz="1600" dirty="0" err="1"/>
              <a:t>PowerBI</a:t>
            </a:r>
            <a:r>
              <a:rPr lang="en-US" sz="1600" dirty="0"/>
              <a:t> (Reporting)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52777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Two colleagues planning on board with sticky notes">
            <a:extLst>
              <a:ext uri="{FF2B5EF4-FFF2-40B4-BE49-F238E27FC236}">
                <a16:creationId xmlns:a16="http://schemas.microsoft.com/office/drawing/2014/main" id="{9E5A76CC-C357-32E2-1B5E-164B91B69D0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789230" y="6989"/>
            <a:ext cx="1028198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7909131-7686-06C1-BD6A-3D75107D6EDA}"/>
              </a:ext>
            </a:extLst>
          </p:cNvPr>
          <p:cNvSpPr/>
          <p:nvPr/>
        </p:nvSpPr>
        <p:spPr>
          <a:xfrm>
            <a:off x="-1" y="-9381"/>
            <a:ext cx="8488218" cy="6886280"/>
          </a:xfrm>
          <a:prstGeom prst="rect">
            <a:avLst/>
          </a:prstGeom>
          <a:gradFill flip="none" rotWithShape="1">
            <a:gsLst>
              <a:gs pos="38000">
                <a:srgbClr val="4472C4">
                  <a:lumMod val="5000"/>
                  <a:lumOff val="95000"/>
                </a:srgbClr>
              </a:gs>
              <a:gs pos="100000">
                <a:sysClr val="window" lastClr="FFFFFF">
                  <a:alpha val="0"/>
                </a:sys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99FB7E1-0688-4682-ABC3-FA12A346A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764" y="6161501"/>
            <a:ext cx="11913236" cy="710639"/>
          </a:xfrm>
        </p:spPr>
        <p:txBody>
          <a:bodyPr/>
          <a:lstStyle/>
          <a:p>
            <a:r>
              <a:rPr lang="en-IN" sz="1600" b="0" dirty="0" err="1"/>
              <a:t>BuzTech</a:t>
            </a:r>
            <a:r>
              <a:rPr lang="en-IN" sz="1600" b="0" dirty="0"/>
              <a:t> Stars 									  	   Hackathon 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4CEF5B-78EF-A482-4AE4-BEFCB705172F}"/>
              </a:ext>
            </a:extLst>
          </p:cNvPr>
          <p:cNvSpPr txBox="1"/>
          <p:nvPr/>
        </p:nvSpPr>
        <p:spPr bwMode="gray">
          <a:xfrm>
            <a:off x="216620" y="183156"/>
            <a:ext cx="6103398" cy="480131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2800" b="1" i="0" cap="none" baseline="0">
                <a:solidFill>
                  <a:schemeClr val="tx2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High level Solution design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2597B8-B003-B342-BF90-B66064458D40}"/>
              </a:ext>
            </a:extLst>
          </p:cNvPr>
          <p:cNvSpPr txBox="1"/>
          <p:nvPr/>
        </p:nvSpPr>
        <p:spPr bwMode="gray">
          <a:xfrm>
            <a:off x="357858" y="1026534"/>
            <a:ext cx="2502917" cy="2050818"/>
          </a:xfrm>
          <a:prstGeom prst="rect">
            <a:avLst/>
          </a:prstGeom>
          <a:solidFill>
            <a:schemeClr val="bg1">
              <a:alpha val="48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fontAlgn="base">
              <a:lnSpc>
                <a:spcPts val="2160"/>
              </a:lnSpc>
              <a:defRPr sz="200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Project Manager</a:t>
            </a:r>
          </a:p>
          <a:p>
            <a:endParaRPr lang="en-US" dirty="0"/>
          </a:p>
          <a:p>
            <a:r>
              <a:rPr lang="en-US" sz="1800" dirty="0"/>
              <a:t>Testing requirements</a:t>
            </a:r>
          </a:p>
          <a:p>
            <a:r>
              <a:rPr lang="en-US" sz="1800" dirty="0"/>
              <a:t>success/failure criteria</a:t>
            </a:r>
          </a:p>
          <a:p>
            <a:r>
              <a:rPr lang="en-US" sz="1800" dirty="0"/>
              <a:t>Testers ab number</a:t>
            </a:r>
          </a:p>
          <a:p>
            <a:endParaRPr lang="en-US" sz="1800" dirty="0"/>
          </a:p>
          <a:p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2BCE6B-7403-6E37-C58E-4D404C7D50CC}"/>
              </a:ext>
            </a:extLst>
          </p:cNvPr>
          <p:cNvSpPr txBox="1"/>
          <p:nvPr/>
        </p:nvSpPr>
        <p:spPr bwMode="gray">
          <a:xfrm>
            <a:off x="357858" y="4124612"/>
            <a:ext cx="2502917" cy="2050818"/>
          </a:xfrm>
          <a:prstGeom prst="rect">
            <a:avLst/>
          </a:prstGeom>
          <a:solidFill>
            <a:schemeClr val="bg1">
              <a:alpha val="48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fontAlgn="base">
              <a:lnSpc>
                <a:spcPts val="2160"/>
              </a:lnSpc>
              <a:defRPr sz="200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Testers</a:t>
            </a:r>
          </a:p>
          <a:p>
            <a:endParaRPr lang="en-US" dirty="0"/>
          </a:p>
          <a:p>
            <a:r>
              <a:rPr lang="en-US" sz="1800" dirty="0"/>
              <a:t>Complete testing</a:t>
            </a:r>
          </a:p>
          <a:p>
            <a:endParaRPr lang="en-US" sz="14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600" dirty="0"/>
          </a:p>
        </p:txBody>
      </p:sp>
      <p:pic>
        <p:nvPicPr>
          <p:cNvPr id="5" name="Graphic 4" descr="Group of men with solid fill">
            <a:extLst>
              <a:ext uri="{FF2B5EF4-FFF2-40B4-BE49-F238E27FC236}">
                <a16:creationId xmlns:a16="http://schemas.microsoft.com/office/drawing/2014/main" id="{8FC4D129-B178-C669-EE14-3DEC28842A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87054" y="3883625"/>
            <a:ext cx="728970" cy="728970"/>
          </a:xfrm>
          <a:prstGeom prst="rect">
            <a:avLst/>
          </a:prstGeom>
        </p:spPr>
      </p:pic>
      <p:pic>
        <p:nvPicPr>
          <p:cNvPr id="11" name="Graphic 10" descr="User with solid fill">
            <a:extLst>
              <a:ext uri="{FF2B5EF4-FFF2-40B4-BE49-F238E27FC236}">
                <a16:creationId xmlns:a16="http://schemas.microsoft.com/office/drawing/2014/main" id="{CB99D35F-8389-B489-DC09-4ADE143E4D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05385" y="708463"/>
            <a:ext cx="710639" cy="71063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66CE35-60AA-8342-36D2-8545D8667A71}"/>
              </a:ext>
            </a:extLst>
          </p:cNvPr>
          <p:cNvSpPr txBox="1"/>
          <p:nvPr/>
        </p:nvSpPr>
        <p:spPr bwMode="gray">
          <a:xfrm>
            <a:off x="5906766" y="1035981"/>
            <a:ext cx="2754803" cy="2050818"/>
          </a:xfrm>
          <a:prstGeom prst="rect">
            <a:avLst/>
          </a:prstGeom>
          <a:solidFill>
            <a:schemeClr val="accent5">
              <a:lumMod val="60000"/>
              <a:lumOff val="40000"/>
              <a:alpha val="22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fontAlgn="base">
              <a:lnSpc>
                <a:spcPts val="2160"/>
              </a:lnSpc>
              <a:defRPr sz="200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Power Automate</a:t>
            </a:r>
          </a:p>
          <a:p>
            <a:pPr algn="ctr"/>
            <a:endParaRPr lang="en-US" dirty="0"/>
          </a:p>
          <a:p>
            <a:pPr algn="ctr"/>
            <a:r>
              <a:rPr lang="en-US" sz="1800" dirty="0"/>
              <a:t>Stores captured information in Database</a:t>
            </a:r>
          </a:p>
          <a:p>
            <a:pPr algn="ctr"/>
            <a:endParaRPr lang="en-US" sz="1800" dirty="0"/>
          </a:p>
          <a:p>
            <a:pPr algn="ctr"/>
            <a:r>
              <a:rPr lang="en-US" sz="1800" dirty="0"/>
              <a:t>Notifies tester</a:t>
            </a:r>
          </a:p>
          <a:p>
            <a:pPr algn="ctr"/>
            <a:endParaRPr lang="en-US" sz="1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769321-2F9B-6631-AA4B-E5F32907970A}"/>
              </a:ext>
            </a:extLst>
          </p:cNvPr>
          <p:cNvSpPr txBox="1"/>
          <p:nvPr/>
        </p:nvSpPr>
        <p:spPr bwMode="gray">
          <a:xfrm>
            <a:off x="5906766" y="4141206"/>
            <a:ext cx="2754803" cy="2050818"/>
          </a:xfrm>
          <a:prstGeom prst="rect">
            <a:avLst/>
          </a:prstGeom>
          <a:solidFill>
            <a:schemeClr val="accent5">
              <a:lumMod val="60000"/>
              <a:lumOff val="40000"/>
              <a:alpha val="22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fontAlgn="base">
              <a:lnSpc>
                <a:spcPts val="2160"/>
              </a:lnSpc>
              <a:defRPr sz="200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Power Automate</a:t>
            </a:r>
          </a:p>
          <a:p>
            <a:pPr algn="ctr"/>
            <a:endParaRPr lang="en-US" dirty="0"/>
          </a:p>
          <a:p>
            <a:pPr algn="ctr"/>
            <a:r>
              <a:rPr lang="en-US" sz="1800" dirty="0"/>
              <a:t>Stores captured information in Database</a:t>
            </a:r>
          </a:p>
          <a:p>
            <a:pPr algn="ctr"/>
            <a:endParaRPr lang="en-US" sz="1800" dirty="0"/>
          </a:p>
          <a:p>
            <a:pPr algn="ctr"/>
            <a:r>
              <a:rPr lang="en-US" sz="1800" dirty="0"/>
              <a:t>Notifies Project team</a:t>
            </a:r>
          </a:p>
          <a:p>
            <a:pPr algn="ctr"/>
            <a:endParaRPr 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6F8466-C52E-56B4-402A-1D90C44A7360}"/>
              </a:ext>
            </a:extLst>
          </p:cNvPr>
          <p:cNvSpPr txBox="1"/>
          <p:nvPr/>
        </p:nvSpPr>
        <p:spPr bwMode="gray">
          <a:xfrm>
            <a:off x="9043125" y="1035981"/>
            <a:ext cx="2563132" cy="5154232"/>
          </a:xfrm>
          <a:prstGeom prst="rect">
            <a:avLst/>
          </a:prstGeom>
          <a:solidFill>
            <a:schemeClr val="accent2">
              <a:alpha val="22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fontAlgn="base">
              <a:lnSpc>
                <a:spcPts val="2160"/>
              </a:lnSpc>
              <a:defRPr sz="200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Power BI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1800" dirty="0"/>
              <a:t>Produces report detailing progress and Success/Failure statistics</a:t>
            </a:r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800" dirty="0"/>
          </a:p>
          <a:p>
            <a:pPr algn="ctr"/>
            <a:endParaRPr lang="en-US" sz="1600" dirty="0"/>
          </a:p>
        </p:txBody>
      </p:sp>
      <p:pic>
        <p:nvPicPr>
          <p:cNvPr id="1030" name="Picture 6" descr="Microsoft Power BI Logo">
            <a:extLst>
              <a:ext uri="{FF2B5EF4-FFF2-40B4-BE49-F238E27FC236}">
                <a16:creationId xmlns:a16="http://schemas.microsoft.com/office/drawing/2014/main" id="{60FE9B7C-0C1C-4AB1-5897-E05B19FA4D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517" y="720081"/>
            <a:ext cx="1489415" cy="83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3D35BBB-4273-FF74-2E84-223B0CD3F3B6}"/>
              </a:ext>
            </a:extLst>
          </p:cNvPr>
          <p:cNvSpPr txBox="1"/>
          <p:nvPr/>
        </p:nvSpPr>
        <p:spPr bwMode="gray">
          <a:xfrm>
            <a:off x="3316260" y="1033427"/>
            <a:ext cx="2116322" cy="2050818"/>
          </a:xfrm>
          <a:prstGeom prst="rect">
            <a:avLst/>
          </a:prstGeom>
          <a:solidFill>
            <a:schemeClr val="accent1">
              <a:lumMod val="75000"/>
              <a:alpha val="22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fontAlgn="base">
              <a:lnSpc>
                <a:spcPts val="2160"/>
              </a:lnSpc>
              <a:defRPr sz="200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Power Apps</a:t>
            </a:r>
          </a:p>
          <a:p>
            <a:pPr algn="ctr"/>
            <a:endParaRPr lang="en-US" dirty="0"/>
          </a:p>
          <a:p>
            <a:pPr algn="ctr"/>
            <a:r>
              <a:rPr lang="en-US" sz="1800" dirty="0"/>
              <a:t>Frontend for capturing</a:t>
            </a:r>
          </a:p>
          <a:p>
            <a:pPr algn="ctr"/>
            <a:r>
              <a:rPr lang="en-US" sz="1800" dirty="0"/>
              <a:t>Details</a:t>
            </a:r>
          </a:p>
          <a:p>
            <a:pPr algn="ctr"/>
            <a:endParaRPr lang="en-US" sz="1800" dirty="0"/>
          </a:p>
          <a:p>
            <a:pPr algn="ctr"/>
            <a:endParaRPr lang="en-US" sz="16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2135563-56DD-057D-B7BA-29B86724229D}"/>
              </a:ext>
            </a:extLst>
          </p:cNvPr>
          <p:cNvSpPr txBox="1"/>
          <p:nvPr/>
        </p:nvSpPr>
        <p:spPr bwMode="gray">
          <a:xfrm>
            <a:off x="3316260" y="4138016"/>
            <a:ext cx="2116322" cy="2050818"/>
          </a:xfrm>
          <a:prstGeom prst="rect">
            <a:avLst/>
          </a:prstGeom>
          <a:solidFill>
            <a:schemeClr val="accent1">
              <a:lumMod val="75000"/>
              <a:alpha val="22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>
            <a:defPPr>
              <a:defRPr lang="en-US"/>
            </a:defPPr>
            <a:lvl1pPr fontAlgn="base">
              <a:lnSpc>
                <a:spcPts val="2160"/>
              </a:lnSpc>
              <a:defRPr sz="2000">
                <a:solidFill>
                  <a:srgbClr val="000000"/>
                </a:solidFill>
                <a:latin typeface="orig_source_sans_pro_bold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Power Apps</a:t>
            </a:r>
          </a:p>
          <a:p>
            <a:pPr algn="ctr"/>
            <a:endParaRPr lang="en-US" dirty="0"/>
          </a:p>
          <a:p>
            <a:pPr algn="ctr"/>
            <a:r>
              <a:rPr lang="en-US" sz="1800" dirty="0"/>
              <a:t>Frontend for capturing</a:t>
            </a:r>
          </a:p>
          <a:p>
            <a:pPr algn="ctr"/>
            <a:r>
              <a:rPr lang="en-US" sz="1800" dirty="0"/>
              <a:t>details</a:t>
            </a:r>
          </a:p>
          <a:p>
            <a:pPr algn="ctr"/>
            <a:endParaRPr lang="en-US" sz="1800" dirty="0"/>
          </a:p>
          <a:p>
            <a:pPr algn="ctr"/>
            <a:endParaRPr lang="en-US" sz="1600" dirty="0"/>
          </a:p>
        </p:txBody>
      </p: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26874E64-4430-86D2-2C76-61F9439B23EE}"/>
              </a:ext>
            </a:extLst>
          </p:cNvPr>
          <p:cNvCxnSpPr>
            <a:cxnSpLocks/>
            <a:stCxn id="12" idx="2"/>
            <a:endCxn id="9" idx="0"/>
          </p:cNvCxnSpPr>
          <p:nvPr/>
        </p:nvCxnSpPr>
        <p:spPr>
          <a:xfrm rot="5400000">
            <a:off x="3927837" y="768280"/>
            <a:ext cx="1037813" cy="5674851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032" name="Picture 8" descr="Power Automate - Microsoft Community Hub">
            <a:extLst>
              <a:ext uri="{FF2B5EF4-FFF2-40B4-BE49-F238E27FC236}">
                <a16:creationId xmlns:a16="http://schemas.microsoft.com/office/drawing/2014/main" id="{61FDF766-FBF8-2624-B263-EA0AEEB72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4353" y="555543"/>
            <a:ext cx="957524" cy="957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 descr="Power Apps – Apps on Google Play">
            <a:extLst>
              <a:ext uri="{FF2B5EF4-FFF2-40B4-BE49-F238E27FC236}">
                <a16:creationId xmlns:a16="http://schemas.microsoft.com/office/drawing/2014/main" id="{42E9DE09-E68E-4CAA-A89A-8A217FD7A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8303" y="3709868"/>
            <a:ext cx="853624" cy="85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8" descr="Power Automate - Microsoft Community Hub">
            <a:extLst>
              <a:ext uri="{FF2B5EF4-FFF2-40B4-BE49-F238E27FC236}">
                <a16:creationId xmlns:a16="http://schemas.microsoft.com/office/drawing/2014/main" id="{5C21A9A1-6348-C202-1E92-0FAE11EDB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3628" y="3664691"/>
            <a:ext cx="957524" cy="957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688BD845-338B-2070-B839-5B20D750C729}"/>
              </a:ext>
            </a:extLst>
          </p:cNvPr>
          <p:cNvCxnSpPr>
            <a:cxnSpLocks/>
            <a:stCxn id="2" idx="3"/>
            <a:endCxn id="20" idx="1"/>
          </p:cNvCxnSpPr>
          <p:nvPr/>
        </p:nvCxnSpPr>
        <p:spPr>
          <a:xfrm>
            <a:off x="2860775" y="2051943"/>
            <a:ext cx="455485" cy="68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A3D67FC-59E5-107B-3AD0-F0022096816D}"/>
              </a:ext>
            </a:extLst>
          </p:cNvPr>
          <p:cNvCxnSpPr>
            <a:cxnSpLocks/>
            <a:stCxn id="20" idx="3"/>
            <a:endCxn id="12" idx="1"/>
          </p:cNvCxnSpPr>
          <p:nvPr/>
        </p:nvCxnSpPr>
        <p:spPr>
          <a:xfrm>
            <a:off x="5432582" y="2058836"/>
            <a:ext cx="474184" cy="255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48FB0DC-15A1-B4F8-58A6-9DE4DF9B7B24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2869063" y="5163425"/>
            <a:ext cx="44719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14DC3D03-51F1-F1F7-04C7-C382C10D3AFF}"/>
              </a:ext>
            </a:extLst>
          </p:cNvPr>
          <p:cNvCxnSpPr>
            <a:cxnSpLocks/>
            <a:stCxn id="21" idx="3"/>
            <a:endCxn id="15" idx="1"/>
          </p:cNvCxnSpPr>
          <p:nvPr/>
        </p:nvCxnSpPr>
        <p:spPr>
          <a:xfrm>
            <a:off x="5432582" y="5163425"/>
            <a:ext cx="474184" cy="319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026" name="Picture 2" descr="Power Apps – Apps on Google Play">
            <a:extLst>
              <a:ext uri="{FF2B5EF4-FFF2-40B4-BE49-F238E27FC236}">
                <a16:creationId xmlns:a16="http://schemas.microsoft.com/office/drawing/2014/main" id="{83CA716A-D4C0-7E80-DE1B-8AEE8544AE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1424" y="620534"/>
            <a:ext cx="853624" cy="85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8374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Two colleagues planning on board with sticky notes">
            <a:extLst>
              <a:ext uri="{FF2B5EF4-FFF2-40B4-BE49-F238E27FC236}">
                <a16:creationId xmlns:a16="http://schemas.microsoft.com/office/drawing/2014/main" id="{9E5A76CC-C357-32E2-1B5E-164B91B69D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r="14747"/>
          <a:stretch/>
        </p:blipFill>
        <p:spPr>
          <a:xfrm>
            <a:off x="3312107" y="142"/>
            <a:ext cx="8765593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7909131-7686-06C1-BD6A-3D75107D6EDA}"/>
              </a:ext>
            </a:extLst>
          </p:cNvPr>
          <p:cNvSpPr/>
          <p:nvPr/>
        </p:nvSpPr>
        <p:spPr>
          <a:xfrm>
            <a:off x="-1" y="-9381"/>
            <a:ext cx="8488218" cy="6886280"/>
          </a:xfrm>
          <a:prstGeom prst="rect">
            <a:avLst/>
          </a:prstGeom>
          <a:gradFill flip="none" rotWithShape="1">
            <a:gsLst>
              <a:gs pos="38000">
                <a:srgbClr val="4472C4">
                  <a:lumMod val="5000"/>
                  <a:lumOff val="95000"/>
                </a:srgbClr>
              </a:gs>
              <a:gs pos="100000">
                <a:sysClr val="window" lastClr="FFFFFF">
                  <a:alpha val="0"/>
                </a:sys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99FB7E1-0688-4682-ABC3-FA12A346A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764" y="6161501"/>
            <a:ext cx="11913236" cy="710639"/>
          </a:xfrm>
        </p:spPr>
        <p:txBody>
          <a:bodyPr/>
          <a:lstStyle/>
          <a:p>
            <a:r>
              <a:rPr lang="en-IN" sz="1600" b="0" dirty="0" err="1"/>
              <a:t>BuzTech</a:t>
            </a:r>
            <a:r>
              <a:rPr lang="en-IN" sz="1600" b="0" dirty="0"/>
              <a:t> Stars 									  	   Hackathon 2023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4CEF5B-78EF-A482-4AE4-BEFCB705172F}"/>
              </a:ext>
            </a:extLst>
          </p:cNvPr>
          <p:cNvSpPr txBox="1"/>
          <p:nvPr/>
        </p:nvSpPr>
        <p:spPr bwMode="gray">
          <a:xfrm>
            <a:off x="216620" y="183156"/>
            <a:ext cx="6103398" cy="480131"/>
          </a:xfrm>
          <a:prstGeom prst="rect">
            <a:avLst/>
          </a:prstGeom>
        </p:spPr>
        <p:txBody>
          <a:bodyPr vert="horz" lIns="0" tIns="45720" rIns="91440" bIns="45720" rtlCol="0" anchor="b">
            <a:no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2800" b="1" i="0" cap="none" baseline="0">
                <a:solidFill>
                  <a:schemeClr val="tx2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Process flow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A3D67FC-59E5-107B-3AD0-F0022096816D}"/>
              </a:ext>
            </a:extLst>
          </p:cNvPr>
          <p:cNvCxnSpPr>
            <a:cxnSpLocks/>
            <a:stCxn id="3" idx="3"/>
            <a:endCxn id="10" idx="1"/>
          </p:cNvCxnSpPr>
          <p:nvPr/>
        </p:nvCxnSpPr>
        <p:spPr>
          <a:xfrm>
            <a:off x="5173755" y="1696860"/>
            <a:ext cx="464583" cy="593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686DE9E5-EC0B-395D-308D-08069854497C}"/>
              </a:ext>
            </a:extLst>
          </p:cNvPr>
          <p:cNvSpPr/>
          <p:nvPr/>
        </p:nvSpPr>
        <p:spPr>
          <a:xfrm>
            <a:off x="4016328" y="973892"/>
            <a:ext cx="1157427" cy="1445935"/>
          </a:xfrm>
          <a:prstGeom prst="rect">
            <a:avLst/>
          </a:prstGeom>
          <a:solidFill>
            <a:schemeClr val="accent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Notification to PM of successful capture </a:t>
            </a:r>
          </a:p>
        </p:txBody>
      </p:sp>
      <p:sp>
        <p:nvSpPr>
          <p:cNvPr id="6" name="Flowchart: Display 5">
            <a:extLst>
              <a:ext uri="{FF2B5EF4-FFF2-40B4-BE49-F238E27FC236}">
                <a16:creationId xmlns:a16="http://schemas.microsoft.com/office/drawing/2014/main" id="{4FB6A1B9-895C-EA94-2147-EFB712B69267}"/>
              </a:ext>
            </a:extLst>
          </p:cNvPr>
          <p:cNvSpPr/>
          <p:nvPr/>
        </p:nvSpPr>
        <p:spPr>
          <a:xfrm>
            <a:off x="1660278" y="1079208"/>
            <a:ext cx="1890111" cy="1220422"/>
          </a:xfrm>
          <a:prstGeom prst="flowChartDisplay">
            <a:avLst/>
          </a:prstGeom>
          <a:solidFill>
            <a:schemeClr val="dk1">
              <a:alpha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Project capture screen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81F9343-DEB4-905E-97C6-AD8B0EAF7679}"/>
              </a:ext>
            </a:extLst>
          </p:cNvPr>
          <p:cNvCxnSpPr>
            <a:cxnSpLocks/>
            <a:stCxn id="6" idx="3"/>
            <a:endCxn id="3" idx="1"/>
          </p:cNvCxnSpPr>
          <p:nvPr/>
        </p:nvCxnSpPr>
        <p:spPr>
          <a:xfrm>
            <a:off x="3550389" y="1689419"/>
            <a:ext cx="465939" cy="74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0" name="Flowchart: Display 9">
            <a:extLst>
              <a:ext uri="{FF2B5EF4-FFF2-40B4-BE49-F238E27FC236}">
                <a16:creationId xmlns:a16="http://schemas.microsoft.com/office/drawing/2014/main" id="{F7795F8B-B0CC-284F-D555-BE042DD501C8}"/>
              </a:ext>
            </a:extLst>
          </p:cNvPr>
          <p:cNvSpPr/>
          <p:nvPr/>
        </p:nvSpPr>
        <p:spPr>
          <a:xfrm>
            <a:off x="5638338" y="1014451"/>
            <a:ext cx="2120091" cy="1376678"/>
          </a:xfrm>
          <a:prstGeom prst="flowChartDisplay">
            <a:avLst/>
          </a:prstGeom>
          <a:solidFill>
            <a:schemeClr val="dk1">
              <a:alpha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Tester/Test case capture screen</a:t>
            </a:r>
          </a:p>
        </p:txBody>
      </p:sp>
      <p:sp>
        <p:nvSpPr>
          <p:cNvPr id="18" name="Flowchart: Display 17">
            <a:extLst>
              <a:ext uri="{FF2B5EF4-FFF2-40B4-BE49-F238E27FC236}">
                <a16:creationId xmlns:a16="http://schemas.microsoft.com/office/drawing/2014/main" id="{2F1BABFA-FD08-2603-555B-E2CA3491C54A}"/>
              </a:ext>
            </a:extLst>
          </p:cNvPr>
          <p:cNvSpPr/>
          <p:nvPr/>
        </p:nvSpPr>
        <p:spPr>
          <a:xfrm>
            <a:off x="597294" y="4120117"/>
            <a:ext cx="1985680" cy="1220420"/>
          </a:xfrm>
          <a:prstGeom prst="flowChartDisplay">
            <a:avLst/>
          </a:prstGeom>
          <a:solidFill>
            <a:schemeClr val="dk1">
              <a:alpha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Tester feedback screen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0E3464E-CF49-5672-C16C-4CD4604C5960}"/>
              </a:ext>
            </a:extLst>
          </p:cNvPr>
          <p:cNvCxnSpPr>
            <a:cxnSpLocks/>
            <a:stCxn id="10" idx="3"/>
            <a:endCxn id="1025" idx="1"/>
          </p:cNvCxnSpPr>
          <p:nvPr/>
        </p:nvCxnSpPr>
        <p:spPr>
          <a:xfrm>
            <a:off x="7758429" y="1702790"/>
            <a:ext cx="720141" cy="307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82572CEC-1E7C-189F-11E1-667E06D6A475}"/>
              </a:ext>
            </a:extLst>
          </p:cNvPr>
          <p:cNvCxnSpPr>
            <a:cxnSpLocks/>
            <a:stCxn id="1025" idx="2"/>
            <a:endCxn id="18" idx="0"/>
          </p:cNvCxnSpPr>
          <p:nvPr/>
        </p:nvCxnSpPr>
        <p:spPr>
          <a:xfrm rot="5400000">
            <a:off x="4478067" y="-459100"/>
            <a:ext cx="1691284" cy="7467150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035D202-7A77-6540-6AF3-9DDE578B8857}"/>
              </a:ext>
            </a:extLst>
          </p:cNvPr>
          <p:cNvCxnSpPr>
            <a:cxnSpLocks/>
            <a:stCxn id="18" idx="3"/>
            <a:endCxn id="1031" idx="1"/>
          </p:cNvCxnSpPr>
          <p:nvPr/>
        </p:nvCxnSpPr>
        <p:spPr>
          <a:xfrm flipV="1">
            <a:off x="2582974" y="4726079"/>
            <a:ext cx="403677" cy="424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29" name="Flowchart: Display 28">
            <a:extLst>
              <a:ext uri="{FF2B5EF4-FFF2-40B4-BE49-F238E27FC236}">
                <a16:creationId xmlns:a16="http://schemas.microsoft.com/office/drawing/2014/main" id="{DBE5D2C0-F2A0-C1AB-1EA2-62241B0C72C4}"/>
              </a:ext>
            </a:extLst>
          </p:cNvPr>
          <p:cNvSpPr/>
          <p:nvPr/>
        </p:nvSpPr>
        <p:spPr>
          <a:xfrm>
            <a:off x="4644297" y="4115869"/>
            <a:ext cx="1985680" cy="1220420"/>
          </a:xfrm>
          <a:prstGeom prst="flowChartDisplay">
            <a:avLst/>
          </a:prstGeom>
          <a:solidFill>
            <a:schemeClr val="dk1">
              <a:alpha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Final approver screen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C6DCBA1-EF2D-1171-E7CD-83A79B114C07}"/>
              </a:ext>
            </a:extLst>
          </p:cNvPr>
          <p:cNvCxnSpPr>
            <a:cxnSpLocks/>
            <a:stCxn id="1031" idx="3"/>
            <a:endCxn id="29" idx="1"/>
          </p:cNvCxnSpPr>
          <p:nvPr/>
        </p:nvCxnSpPr>
        <p:spPr>
          <a:xfrm>
            <a:off x="4144078" y="4726079"/>
            <a:ext cx="500219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DBA1B4E-8AD3-0CC7-22AD-C9247C7FF098}"/>
              </a:ext>
            </a:extLst>
          </p:cNvPr>
          <p:cNvCxnSpPr>
            <a:cxnSpLocks/>
            <a:stCxn id="29" idx="3"/>
            <a:endCxn id="1038" idx="1"/>
          </p:cNvCxnSpPr>
          <p:nvPr/>
        </p:nvCxnSpPr>
        <p:spPr>
          <a:xfrm>
            <a:off x="6629977" y="4726079"/>
            <a:ext cx="852936" cy="152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4" name="Flowchart: Multidocument 33">
            <a:extLst>
              <a:ext uri="{FF2B5EF4-FFF2-40B4-BE49-F238E27FC236}">
                <a16:creationId xmlns:a16="http://schemas.microsoft.com/office/drawing/2014/main" id="{FB686085-FD2B-58FA-5353-1A4032A94273}"/>
              </a:ext>
            </a:extLst>
          </p:cNvPr>
          <p:cNvSpPr/>
          <p:nvPr/>
        </p:nvSpPr>
        <p:spPr>
          <a:xfrm>
            <a:off x="7240112" y="1493071"/>
            <a:ext cx="915598" cy="1336425"/>
          </a:xfrm>
          <a:prstGeom prst="flowChartMulti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Upload test cases</a:t>
            </a:r>
          </a:p>
        </p:txBody>
      </p:sp>
      <p:sp>
        <p:nvSpPr>
          <p:cNvPr id="36" name="Flowchart: Document 35">
            <a:extLst>
              <a:ext uri="{FF2B5EF4-FFF2-40B4-BE49-F238E27FC236}">
                <a16:creationId xmlns:a16="http://schemas.microsoft.com/office/drawing/2014/main" id="{DE04A336-62BF-BEB9-CEE9-648F9B99B501}"/>
              </a:ext>
            </a:extLst>
          </p:cNvPr>
          <p:cNvSpPr/>
          <p:nvPr/>
        </p:nvSpPr>
        <p:spPr>
          <a:xfrm>
            <a:off x="1984047" y="4890384"/>
            <a:ext cx="806534" cy="973625"/>
          </a:xfrm>
          <a:prstGeom prst="flowChartDocumen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ysClr val="windowText" lastClr="000000"/>
                </a:solidFill>
              </a:rPr>
              <a:t>Upload Results</a:t>
            </a:r>
          </a:p>
        </p:txBody>
      </p:sp>
      <p:pic>
        <p:nvPicPr>
          <p:cNvPr id="11" name="Graphic 10" descr="User with solid fill">
            <a:extLst>
              <a:ext uri="{FF2B5EF4-FFF2-40B4-BE49-F238E27FC236}">
                <a16:creationId xmlns:a16="http://schemas.microsoft.com/office/drawing/2014/main" id="{CB99D35F-8389-B489-DC09-4ADE143E4D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640624" y="686265"/>
            <a:ext cx="710639" cy="710639"/>
          </a:xfrm>
          <a:prstGeom prst="rect">
            <a:avLst/>
          </a:prstGeom>
        </p:spPr>
      </p:pic>
      <p:pic>
        <p:nvPicPr>
          <p:cNvPr id="5" name="Graphic 4" descr="Group of men with solid fill">
            <a:extLst>
              <a:ext uri="{FF2B5EF4-FFF2-40B4-BE49-F238E27FC236}">
                <a16:creationId xmlns:a16="http://schemas.microsoft.com/office/drawing/2014/main" id="{8FC4D129-B178-C669-EE14-3DEC28842A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0215" y="3693754"/>
            <a:ext cx="728970" cy="728970"/>
          </a:xfrm>
          <a:prstGeom prst="rect">
            <a:avLst/>
          </a:prstGeom>
        </p:spPr>
      </p:pic>
      <p:pic>
        <p:nvPicPr>
          <p:cNvPr id="63" name="Graphic 62" descr="User with solid fill">
            <a:extLst>
              <a:ext uri="{FF2B5EF4-FFF2-40B4-BE49-F238E27FC236}">
                <a16:creationId xmlns:a16="http://schemas.microsoft.com/office/drawing/2014/main" id="{83251E3D-79C9-17A4-4BA0-3BC3353F26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24689" y="680651"/>
            <a:ext cx="710639" cy="710639"/>
          </a:xfrm>
          <a:prstGeom prst="rect">
            <a:avLst/>
          </a:prstGeom>
        </p:spPr>
      </p:pic>
      <p:sp>
        <p:nvSpPr>
          <p:cNvPr id="1025" name="Rectangle 1024">
            <a:extLst>
              <a:ext uri="{FF2B5EF4-FFF2-40B4-BE49-F238E27FC236}">
                <a16:creationId xmlns:a16="http://schemas.microsoft.com/office/drawing/2014/main" id="{1B7DCB9D-30E2-E244-4FCD-37DD041D5DFE}"/>
              </a:ext>
            </a:extLst>
          </p:cNvPr>
          <p:cNvSpPr/>
          <p:nvPr/>
        </p:nvSpPr>
        <p:spPr>
          <a:xfrm>
            <a:off x="8478570" y="982898"/>
            <a:ext cx="1157427" cy="1445935"/>
          </a:xfrm>
          <a:prstGeom prst="rect">
            <a:avLst/>
          </a:prstGeom>
          <a:solidFill>
            <a:schemeClr val="accent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Notification to Tester of test cases</a:t>
            </a:r>
          </a:p>
        </p:txBody>
      </p:sp>
      <p:pic>
        <p:nvPicPr>
          <p:cNvPr id="1029" name="Graphic 1028" descr="User with solid fill">
            <a:extLst>
              <a:ext uri="{FF2B5EF4-FFF2-40B4-BE49-F238E27FC236}">
                <a16:creationId xmlns:a16="http://schemas.microsoft.com/office/drawing/2014/main" id="{B87BFF66-54E0-0891-82D4-1EB28CDDB81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99164" y="3764363"/>
            <a:ext cx="710639" cy="710639"/>
          </a:xfrm>
          <a:prstGeom prst="rect">
            <a:avLst/>
          </a:prstGeom>
        </p:spPr>
      </p:pic>
      <p:sp>
        <p:nvSpPr>
          <p:cNvPr id="1031" name="Rectangle 1030">
            <a:extLst>
              <a:ext uri="{FF2B5EF4-FFF2-40B4-BE49-F238E27FC236}">
                <a16:creationId xmlns:a16="http://schemas.microsoft.com/office/drawing/2014/main" id="{2B42779C-A6BC-3755-DF50-2131A7460495}"/>
              </a:ext>
            </a:extLst>
          </p:cNvPr>
          <p:cNvSpPr/>
          <p:nvPr/>
        </p:nvSpPr>
        <p:spPr>
          <a:xfrm>
            <a:off x="2986651" y="4003111"/>
            <a:ext cx="1157427" cy="1445935"/>
          </a:xfrm>
          <a:prstGeom prst="rect">
            <a:avLst/>
          </a:prstGeom>
          <a:solidFill>
            <a:schemeClr val="accent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Notification to Final approver of Completed UAT</a:t>
            </a:r>
          </a:p>
        </p:txBody>
      </p: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38919D56-9067-5EA2-0FCC-9479ADBFA357}"/>
              </a:ext>
            </a:extLst>
          </p:cNvPr>
          <p:cNvSpPr/>
          <p:nvPr/>
        </p:nvSpPr>
        <p:spPr>
          <a:xfrm>
            <a:off x="7482913" y="4018317"/>
            <a:ext cx="1157427" cy="1445935"/>
          </a:xfrm>
          <a:prstGeom prst="rect">
            <a:avLst/>
          </a:prstGeom>
          <a:solidFill>
            <a:schemeClr val="accent1">
              <a:alpha val="5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Notification to PM of success/</a:t>
            </a:r>
            <a:br>
              <a:rPr lang="en-US" sz="1400" dirty="0"/>
            </a:br>
            <a:r>
              <a:rPr lang="en-US" sz="1400" dirty="0"/>
              <a:t>Failure</a:t>
            </a:r>
          </a:p>
        </p:txBody>
      </p:sp>
      <p:grpSp>
        <p:nvGrpSpPr>
          <p:cNvPr id="1044" name="Group 1043">
            <a:extLst>
              <a:ext uri="{FF2B5EF4-FFF2-40B4-BE49-F238E27FC236}">
                <a16:creationId xmlns:a16="http://schemas.microsoft.com/office/drawing/2014/main" id="{6982D234-24D9-F83F-BE33-2DECF402E6EA}"/>
              </a:ext>
            </a:extLst>
          </p:cNvPr>
          <p:cNvGrpSpPr/>
          <p:nvPr/>
        </p:nvGrpSpPr>
        <p:grpSpPr>
          <a:xfrm>
            <a:off x="2879689" y="6119812"/>
            <a:ext cx="6880657" cy="766093"/>
            <a:chOff x="9678565" y="2590424"/>
            <a:chExt cx="6880657" cy="766093"/>
          </a:xfrm>
        </p:grpSpPr>
        <p:sp>
          <p:nvSpPr>
            <p:cNvPr id="1041" name="Rectangle 1040">
              <a:extLst>
                <a:ext uri="{FF2B5EF4-FFF2-40B4-BE49-F238E27FC236}">
                  <a16:creationId xmlns:a16="http://schemas.microsoft.com/office/drawing/2014/main" id="{116CFC73-3B5A-55FF-6F2B-0AE3D36A263F}"/>
                </a:ext>
              </a:extLst>
            </p:cNvPr>
            <p:cNvSpPr/>
            <p:nvPr/>
          </p:nvSpPr>
          <p:spPr>
            <a:xfrm>
              <a:off x="9678565" y="2742100"/>
              <a:ext cx="6880657" cy="499864"/>
            </a:xfrm>
            <a:prstGeom prst="rect">
              <a:avLst/>
            </a:prstGeom>
            <a:solidFill>
              <a:srgbClr val="F47721">
                <a:alpha val="52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/>
                <a:t>	Project Manager 		Testers		Final Approver</a:t>
              </a:r>
            </a:p>
          </p:txBody>
        </p:sp>
        <p:pic>
          <p:nvPicPr>
            <p:cNvPr id="1040" name="Graphic 1039" descr="User with solid fill">
              <a:extLst>
                <a:ext uri="{FF2B5EF4-FFF2-40B4-BE49-F238E27FC236}">
                  <a16:creationId xmlns:a16="http://schemas.microsoft.com/office/drawing/2014/main" id="{86E5866A-570C-1396-D9ED-05AFE1CCA9C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0004021" y="2590424"/>
              <a:ext cx="710639" cy="710639"/>
            </a:xfrm>
            <a:prstGeom prst="rect">
              <a:avLst/>
            </a:prstGeom>
          </p:spPr>
        </p:pic>
        <p:pic>
          <p:nvPicPr>
            <p:cNvPr id="1042" name="Graphic 1041" descr="Group of men with solid fill">
              <a:extLst>
                <a:ext uri="{FF2B5EF4-FFF2-40B4-BE49-F238E27FC236}">
                  <a16:creationId xmlns:a16="http://schemas.microsoft.com/office/drawing/2014/main" id="{FBCFB24B-6779-CF53-817A-638D98C757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2596181" y="2627547"/>
              <a:ext cx="728970" cy="728970"/>
            </a:xfrm>
            <a:prstGeom prst="rect">
              <a:avLst/>
            </a:prstGeom>
          </p:spPr>
        </p:pic>
        <p:pic>
          <p:nvPicPr>
            <p:cNvPr id="1043" name="Graphic 1042" descr="User with solid fill">
              <a:extLst>
                <a:ext uri="{FF2B5EF4-FFF2-40B4-BE49-F238E27FC236}">
                  <a16:creationId xmlns:a16="http://schemas.microsoft.com/office/drawing/2014/main" id="{63A45F79-1F2B-FFD0-8036-7B3993F9E8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4564663" y="2599682"/>
              <a:ext cx="710639" cy="710639"/>
            </a:xfrm>
            <a:prstGeom prst="rect">
              <a:avLst/>
            </a:prstGeom>
          </p:spPr>
        </p:pic>
      </p:grpSp>
      <p:sp>
        <p:nvSpPr>
          <p:cNvPr id="2" name="Flowchart: Display 1">
            <a:extLst>
              <a:ext uri="{FF2B5EF4-FFF2-40B4-BE49-F238E27FC236}">
                <a16:creationId xmlns:a16="http://schemas.microsoft.com/office/drawing/2014/main" id="{40E30C8B-CF82-6CF9-2EFD-B603E178EE15}"/>
              </a:ext>
            </a:extLst>
          </p:cNvPr>
          <p:cNvSpPr/>
          <p:nvPr/>
        </p:nvSpPr>
        <p:spPr>
          <a:xfrm>
            <a:off x="8915614" y="4128201"/>
            <a:ext cx="1985680" cy="1220420"/>
          </a:xfrm>
          <a:prstGeom prst="flowChartDisplay">
            <a:avLst/>
          </a:prstGeom>
          <a:solidFill>
            <a:schemeClr val="dk1">
              <a:alpha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Dashboard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B6F6A3E-5A62-E812-7AD7-ED86522499F0}"/>
              </a:ext>
            </a:extLst>
          </p:cNvPr>
          <p:cNvCxnSpPr>
            <a:cxnSpLocks/>
            <a:stCxn id="1038" idx="3"/>
            <a:endCxn id="2" idx="1"/>
          </p:cNvCxnSpPr>
          <p:nvPr/>
        </p:nvCxnSpPr>
        <p:spPr>
          <a:xfrm flipV="1">
            <a:off x="8640340" y="4738411"/>
            <a:ext cx="275274" cy="287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pic>
        <p:nvPicPr>
          <p:cNvPr id="15" name="Graphic 14" descr="User with solid fill">
            <a:extLst>
              <a:ext uri="{FF2B5EF4-FFF2-40B4-BE49-F238E27FC236}">
                <a16:creationId xmlns:a16="http://schemas.microsoft.com/office/drawing/2014/main" id="{8E020C7A-B755-A501-F307-A27EC1C941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61377" y="3768122"/>
            <a:ext cx="710639" cy="71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135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8BFE501-2F2C-495C-9FAC-035C88A060B7}"/>
              </a:ext>
            </a:extLst>
          </p:cNvPr>
          <p:cNvGrpSpPr/>
          <p:nvPr/>
        </p:nvGrpSpPr>
        <p:grpSpPr>
          <a:xfrm flipH="1">
            <a:off x="0" y="0"/>
            <a:ext cx="12077687" cy="6887290"/>
            <a:chOff x="133167" y="0"/>
            <a:chExt cx="12077687" cy="6887290"/>
          </a:xfrm>
        </p:grpSpPr>
        <p:pic>
          <p:nvPicPr>
            <p:cNvPr id="5" name="Picture 4" descr="Abstract background of blue mesh and nodes">
              <a:extLst>
                <a:ext uri="{FF2B5EF4-FFF2-40B4-BE49-F238E27FC236}">
                  <a16:creationId xmlns:a16="http://schemas.microsoft.com/office/drawing/2014/main" id="{7272A24A-733F-495C-8AE4-D2042D29E9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6905" y="0"/>
              <a:ext cx="10953949" cy="688729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40E18E1-2924-45EA-8F71-D8A810BCC3F6}"/>
                </a:ext>
              </a:extLst>
            </p:cNvPr>
            <p:cNvSpPr/>
            <p:nvPr/>
          </p:nvSpPr>
          <p:spPr>
            <a:xfrm>
              <a:off x="133167" y="1"/>
              <a:ext cx="8488218" cy="6886280"/>
            </a:xfrm>
            <a:prstGeom prst="rect">
              <a:avLst/>
            </a:prstGeom>
            <a:gradFill flip="none" rotWithShape="1">
              <a:gsLst>
                <a:gs pos="38000">
                  <a:srgbClr val="4472C4">
                    <a:lumMod val="5000"/>
                    <a:lumOff val="95000"/>
                  </a:srgbClr>
                </a:gs>
                <a:gs pos="100000">
                  <a:sysClr val="window" lastClr="FFFFFF">
                    <a:alpha val="0"/>
                  </a:sysClr>
                </a:gs>
              </a:gsLst>
              <a:lin ang="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9ABF367-131A-416B-AF1B-B4C9B71D90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19" y="1791636"/>
            <a:ext cx="12068068" cy="1637364"/>
          </a:xfr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en-GB" dirty="0">
                <a:solidFill>
                  <a:schemeClr val="bg1"/>
                </a:solidFill>
              </a:rPr>
              <a:t>  </a:t>
            </a:r>
            <a:r>
              <a:rPr lang="en-US" dirty="0">
                <a:solidFill>
                  <a:schemeClr val="bg1"/>
                </a:solidFill>
              </a:rPr>
              <a:t>Thank You</a:t>
            </a:r>
            <a:endParaRPr lang="en-GB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488408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S">
  <a:themeElements>
    <a:clrScheme name="absa">
      <a:dk1>
        <a:srgbClr val="4D4D4D"/>
      </a:dk1>
      <a:lt1>
        <a:srgbClr val="FFFFFF"/>
      </a:lt1>
      <a:dk2>
        <a:srgbClr val="4D4D4D"/>
      </a:dk2>
      <a:lt2>
        <a:srgbClr val="FFFFFF"/>
      </a:lt2>
      <a:accent1>
        <a:srgbClr val="DC0032"/>
      </a:accent1>
      <a:accent2>
        <a:srgbClr val="FF780F"/>
      </a:accent2>
      <a:accent3>
        <a:srgbClr val="500A28"/>
      </a:accent3>
      <a:accent4>
        <a:srgbClr val="F05A78"/>
      </a:accent4>
      <a:accent5>
        <a:srgbClr val="870A3C"/>
      </a:accent5>
      <a:accent6>
        <a:srgbClr val="F52D28"/>
      </a:accent6>
      <a:hlink>
        <a:srgbClr val="DC0032"/>
      </a:hlink>
      <a:folHlink>
        <a:srgbClr val="4D4D4D"/>
      </a:folHlink>
    </a:clrScheme>
    <a:fontScheme name="Custom 2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1"/>
        </a:solidFill>
        <a:ln w="9525">
          <a:solidFill>
            <a:schemeClr val="accent1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marL="0" indent="0" algn="ctr">
          <a:spcBef>
            <a:spcPts val="300"/>
          </a:spcBef>
          <a:buFont typeface="Courier New" pitchFamily="49" charset="0"/>
          <a:buNone/>
          <a:defRPr sz="1600" dirty="0" err="1" smtClean="0">
            <a:solidFill>
              <a:schemeClr val="bg1"/>
            </a:solidFill>
            <a:latin typeface="Arial" pitchFamily="34" charset="0"/>
            <a:cs typeface="Arial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spAutoFit/>
      </a:bodyPr>
      <a:lstStyle>
        <a:defPPr>
          <a:spcBef>
            <a:spcPts val="300"/>
          </a:spcBef>
          <a:defRPr sz="1600" dirty="0" err="1" smtClean="0">
            <a:latin typeface="Arial" pitchFamily="34" charset="0"/>
            <a:cs typeface="Arial" pitchFamily="34" charset="0"/>
          </a:defRPr>
        </a:defPPr>
      </a:lstStyle>
    </a:txDef>
  </a:objectDefaults>
  <a:extraClrSchemeLst/>
  <a:custClrLst>
    <a:custClr>
      <a:srgbClr val="DC0032"/>
    </a:custClr>
    <a:custClr>
      <a:srgbClr val="F47721"/>
    </a:custClr>
    <a:custClr>
      <a:srgbClr val="500A28"/>
    </a:custClr>
    <a:custClr>
      <a:srgbClr val="F05A78"/>
    </a:custClr>
    <a:custClr>
      <a:srgbClr val="870A3C"/>
    </a:custClr>
    <a:custClr>
      <a:srgbClr val="F52D28"/>
    </a:custClr>
    <a:custClr>
      <a:srgbClr val="5A4B4B"/>
    </a:custClr>
    <a:custClr>
      <a:srgbClr val="F15726"/>
    </a:custClr>
    <a:custClr>
      <a:srgbClr val="AF144B"/>
    </a:custClr>
    <a:custClr>
      <a:srgbClr val="2D2323"/>
    </a:custClr>
    <a:custClr>
      <a:srgbClr val="BE0028"/>
    </a:custClr>
    <a:custClr>
      <a:srgbClr val="F0325A"/>
    </a:custClr>
    <a:custClr>
      <a:srgbClr val="640032"/>
    </a:custClr>
    <a:custClr>
      <a:srgbClr val="960528"/>
    </a:custClr>
    <a:custClr>
      <a:srgbClr val="2D2323"/>
    </a:custClr>
    <a:custClr>
      <a:srgbClr val="736464"/>
    </a:custClr>
    <a:custClr>
      <a:srgbClr val="4D4D4D"/>
    </a:custClr>
    <a:custClr>
      <a:srgbClr val="DC0032"/>
    </a:custClr>
    <a:custClr>
      <a:srgbClr val="F47721"/>
    </a:custClr>
    <a:custClr>
      <a:srgbClr val="72A309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0062AA"/>
    </a:custClr>
    <a:custClr>
      <a:srgbClr val="008864"/>
    </a:custClr>
    <a:custClr>
      <a:srgbClr val="698BBD"/>
    </a:custClr>
    <a:custClr>
      <a:srgbClr val="77368A"/>
    </a:custClr>
    <a:custClr>
      <a:srgbClr val="0E9E9E"/>
    </a:custClr>
    <a:custClr>
      <a:srgbClr val="00154D"/>
    </a:custClr>
    <a:custClr>
      <a:srgbClr val="4A2767"/>
    </a:custClr>
    <a:custClr>
      <a:srgbClr val="BB8C61"/>
    </a:custClr>
    <a:custClr>
      <a:srgbClr val="006241"/>
    </a:custClr>
    <a:custClr>
      <a:srgbClr val="015083"/>
    </a:custClr>
  </a:custClrLst>
</a:theme>
</file>

<file path=ppt/theme/theme2.xml><?xml version="1.0" encoding="utf-8"?>
<a:theme xmlns:a="http://schemas.openxmlformats.org/drawingml/2006/main" name="CONTENT SLIDES">
  <a:themeElements>
    <a:clrScheme name="absa">
      <a:dk1>
        <a:srgbClr val="4D4D4D"/>
      </a:dk1>
      <a:lt1>
        <a:srgbClr val="FFFFFF"/>
      </a:lt1>
      <a:dk2>
        <a:srgbClr val="4D4D4D"/>
      </a:dk2>
      <a:lt2>
        <a:srgbClr val="FFFFFF"/>
      </a:lt2>
      <a:accent1>
        <a:srgbClr val="DC0032"/>
      </a:accent1>
      <a:accent2>
        <a:srgbClr val="FF780F"/>
      </a:accent2>
      <a:accent3>
        <a:srgbClr val="500A28"/>
      </a:accent3>
      <a:accent4>
        <a:srgbClr val="F05A78"/>
      </a:accent4>
      <a:accent5>
        <a:srgbClr val="870A3C"/>
      </a:accent5>
      <a:accent6>
        <a:srgbClr val="F52D28"/>
      </a:accent6>
      <a:hlink>
        <a:srgbClr val="DC0032"/>
      </a:hlink>
      <a:folHlink>
        <a:srgbClr val="4D4D4D"/>
      </a:folHlink>
    </a:clrScheme>
    <a:fontScheme name="Custom 22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1"/>
        </a:solidFill>
        <a:ln w="95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marL="0" indent="0" algn="ctr">
          <a:spcBef>
            <a:spcPts val="300"/>
          </a:spcBef>
          <a:buFont typeface="Courier New" pitchFamily="49" charset="0"/>
          <a:buNone/>
          <a:defRPr sz="1600" dirty="0" smtClean="0">
            <a:solidFill>
              <a:schemeClr val="bg1"/>
            </a:solidFill>
            <a:latin typeface="+mj-lt"/>
            <a:cs typeface="Brave Sans" panose="020B0504020101010102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algn="l">
          <a:spcBef>
            <a:spcPts val="0"/>
          </a:spcBef>
          <a:defRPr sz="1600" dirty="0" smtClean="0">
            <a:latin typeface="+mn-lt"/>
            <a:cs typeface="Arial" pitchFamily="34" charset="0"/>
          </a:defRPr>
        </a:defPPr>
      </a:lstStyle>
    </a:txDef>
  </a:objectDefaults>
  <a:extraClrSchemeLst/>
  <a:custClrLst>
    <a:custClr>
      <a:srgbClr val="DC0032"/>
    </a:custClr>
    <a:custClr>
      <a:srgbClr val="F47721"/>
    </a:custClr>
    <a:custClr>
      <a:srgbClr val="500A28"/>
    </a:custClr>
    <a:custClr>
      <a:srgbClr val="F05A78"/>
    </a:custClr>
    <a:custClr>
      <a:srgbClr val="870A3C"/>
    </a:custClr>
    <a:custClr>
      <a:srgbClr val="F52D28"/>
    </a:custClr>
    <a:custClr>
      <a:srgbClr val="5A4B4B"/>
    </a:custClr>
    <a:custClr>
      <a:srgbClr val="F15726"/>
    </a:custClr>
    <a:custClr>
      <a:srgbClr val="AF144B"/>
    </a:custClr>
    <a:custClr>
      <a:srgbClr val="2D2323"/>
    </a:custClr>
    <a:custClr>
      <a:srgbClr val="BE0028"/>
    </a:custClr>
    <a:custClr>
      <a:srgbClr val="F0325A"/>
    </a:custClr>
    <a:custClr>
      <a:srgbClr val="640032"/>
    </a:custClr>
    <a:custClr>
      <a:srgbClr val="960528"/>
    </a:custClr>
    <a:custClr>
      <a:srgbClr val="2D2323"/>
    </a:custClr>
    <a:custClr>
      <a:srgbClr val="736464"/>
    </a:custClr>
    <a:custClr>
      <a:srgbClr val="4D4D4D"/>
    </a:custClr>
    <a:custClr>
      <a:srgbClr val="DC0032"/>
    </a:custClr>
    <a:custClr>
      <a:srgbClr val="F47721"/>
    </a:custClr>
    <a:custClr>
      <a:srgbClr val="72A309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FFFFFF"/>
    </a:custClr>
    <a:custClr>
      <a:srgbClr val="0062AA"/>
    </a:custClr>
    <a:custClr>
      <a:srgbClr val="008864"/>
    </a:custClr>
    <a:custClr>
      <a:srgbClr val="698BBD"/>
    </a:custClr>
    <a:custClr>
      <a:srgbClr val="77368A"/>
    </a:custClr>
    <a:custClr>
      <a:srgbClr val="0E9E9E"/>
    </a:custClr>
    <a:custClr>
      <a:srgbClr val="00154D"/>
    </a:custClr>
    <a:custClr>
      <a:srgbClr val="4A2767"/>
    </a:custClr>
    <a:custClr>
      <a:srgbClr val="BB8C61"/>
    </a:custClr>
    <a:custClr>
      <a:srgbClr val="006241"/>
    </a:custClr>
    <a:custClr>
      <a:srgbClr val="015083"/>
    </a:custClr>
  </a:custClr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6DEA04A8C0C4A46A45B273044F4AAE8" ma:contentTypeVersion="12" ma:contentTypeDescription="Create a new document." ma:contentTypeScope="" ma:versionID="a26ab61a1c607ea08275ab14b1691d7e">
  <xsd:schema xmlns:xsd="http://www.w3.org/2001/XMLSchema" xmlns:xs="http://www.w3.org/2001/XMLSchema" xmlns:p="http://schemas.microsoft.com/office/2006/metadata/properties" xmlns:ns2="88f5bb06-a982-4891-a808-f96ec03d52a6" xmlns:ns3="2b96ece7-b8dd-4f3e-9fa3-641cea538cc7" targetNamespace="http://schemas.microsoft.com/office/2006/metadata/properties" ma:root="true" ma:fieldsID="c7e9344a6226e3a72ec6543d89da5ace" ns2:_="" ns3:_="">
    <xsd:import namespace="88f5bb06-a982-4891-a808-f96ec03d52a6"/>
    <xsd:import namespace="2b96ece7-b8dd-4f3e-9fa3-641cea538c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f5bb06-a982-4891-a808-f96ec03d52a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Image Tags" ma:readOnly="false" ma:fieldId="{5cf76f15-5ced-4ddc-b409-7134ff3c332f}" ma:taxonomyMulti="true" ma:sspId="b62a7dff-40eb-4a4d-9220-56208a34003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96ece7-b8dd-4f3e-9fa3-641cea538cc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66299592-3080-483f-af63-d109c5d7a605}" ma:internalName="TaxCatchAll" ma:showField="CatchAllData" ma:web="2b96ece7-b8dd-4f3e-9fa3-641cea538cc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b96ece7-b8dd-4f3e-9fa3-641cea538cc7" xsi:nil="true"/>
    <lcf76f155ced4ddcb4097134ff3c332f xmlns="88f5bb06-a982-4891-a808-f96ec03d52a6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FA4ADFBE-C082-41E3-AB82-B6FB4289018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AB15F7E-BC17-4CDA-97E1-EA63C15B8F5A}">
  <ds:schemaRefs>
    <ds:schemaRef ds:uri="2b96ece7-b8dd-4f3e-9fa3-641cea538cc7"/>
    <ds:schemaRef ds:uri="88f5bb06-a982-4891-a808-f96ec03d52a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7C9BFE43-D814-479E-8460-CDF6D3572BE6}">
  <ds:schemaRefs>
    <ds:schemaRef ds:uri="2b96ece7-b8dd-4f3e-9fa3-641cea538cc7"/>
    <ds:schemaRef ds:uri="88f5bb06-a982-4891-a808-f96ec03d52a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1006</TotalTime>
  <Words>398</Words>
  <Application>Microsoft Office PowerPoint</Application>
  <PresentationFormat>Widescreen</PresentationFormat>
  <Paragraphs>119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orig_source_sans_pro</vt:lpstr>
      <vt:lpstr>orig_source_sans_pro_bold</vt:lpstr>
      <vt:lpstr>Times New Roman</vt:lpstr>
      <vt:lpstr>TITLE SLIDES</vt:lpstr>
      <vt:lpstr>CONTENT SLIDES</vt:lpstr>
      <vt:lpstr>Office Theme</vt:lpstr>
      <vt:lpstr> Team BuzTech Stars  Hackathon October 2023 </vt:lpstr>
      <vt:lpstr>BuzTech Stars                Hackathon 2023</vt:lpstr>
      <vt:lpstr>BuzTech Stars                Hackathon 2023</vt:lpstr>
      <vt:lpstr>BuzTech Stars                Hackathon 2023</vt:lpstr>
      <vt:lpstr>BuzTech Stars                Hackathon 2023</vt:lpstr>
      <vt:lpstr>BuzTech Stars                Hackathon 2023</vt:lpstr>
      <vt:lpstr>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Debra Wheelwright</dc:creator>
  <cp:lastModifiedBy>Ian Drummond (ZA)</cp:lastModifiedBy>
  <cp:revision>71</cp:revision>
  <cp:lastPrinted>2019-02-14T06:49:58Z</cp:lastPrinted>
  <dcterms:created xsi:type="dcterms:W3CDTF">2018-03-04T22:15:48Z</dcterms:created>
  <dcterms:modified xsi:type="dcterms:W3CDTF">2023-10-12T04:49:54Z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0x010100A6DEA04A8C0C4A46A45B273044F4AAE8</vt:lpwstr>
  </property>
  <property fmtid="{D5CDD505-2E9C-101B-9397-08002B2CF9AE}" pid="3" name="TitusGUID">
    <vt:lpwstr>065cb58c-a087-4596-bba8-a98dad1384e2</vt:lpwstr>
  </property>
  <property fmtid="{D5CDD505-2E9C-101B-9397-08002B2CF9AE}" pid="4" name="TitusContentScanMode">
    <vt:lpwstr>TitusContentScanModeAutomatic</vt:lpwstr>
  </property>
  <property fmtid="{D5CDD505-2E9C-101B-9397-08002B2CF9AE}" pid="5" name="TitusClassification">
    <vt:lpwstr>TitusRestricted</vt:lpwstr>
  </property>
  <property fmtid="{D5CDD505-2E9C-101B-9397-08002B2CF9AE}" pid="6" name="TitusGDPR">
    <vt:lpwstr>TitusGDPRNo</vt:lpwstr>
  </property>
  <property fmtid="{D5CDD505-2E9C-101B-9397-08002B2CF9AE}" pid="7" name="TitusPCI">
    <vt:lpwstr>TitusPCINo</vt:lpwstr>
  </property>
  <property fmtid="{D5CDD505-2E9C-101B-9397-08002B2CF9AE}" pid="8" name="TitusPOPI">
    <vt:lpwstr>TitusPOPINo</vt:lpwstr>
  </property>
  <property fmtid="{D5CDD505-2E9C-101B-9397-08002B2CF9AE}" pid="9" name="TitusPOPISpecial">
    <vt:lpwstr>TitusPOPISpecialNo</vt:lpwstr>
  </property>
  <property fmtid="{D5CDD505-2E9C-101B-9397-08002B2CF9AE}" pid="10" name="MediaServiceImageTags">
    <vt:lpwstr/>
  </property>
  <property fmtid="{D5CDD505-2E9C-101B-9397-08002B2CF9AE}" pid="11" name="MSIP_Label_4d7e46fc-7da6-4861-b6af-2416c1fa99ae_Enabled">
    <vt:lpwstr>true</vt:lpwstr>
  </property>
  <property fmtid="{D5CDD505-2E9C-101B-9397-08002B2CF9AE}" pid="12" name="MSIP_Label_4d7e46fc-7da6-4861-b6af-2416c1fa99ae_SetDate">
    <vt:lpwstr>2023-10-11T22:49:14Z</vt:lpwstr>
  </property>
  <property fmtid="{D5CDD505-2E9C-101B-9397-08002B2CF9AE}" pid="13" name="MSIP_Label_4d7e46fc-7da6-4861-b6af-2416c1fa99ae_Method">
    <vt:lpwstr>Standard</vt:lpwstr>
  </property>
  <property fmtid="{D5CDD505-2E9C-101B-9397-08002B2CF9AE}" pid="14" name="MSIP_Label_4d7e46fc-7da6-4861-b6af-2416c1fa99ae_Name">
    <vt:lpwstr>Restricted Internal</vt:lpwstr>
  </property>
  <property fmtid="{D5CDD505-2E9C-101B-9397-08002B2CF9AE}" pid="15" name="MSIP_Label_4d7e46fc-7da6-4861-b6af-2416c1fa99ae_SiteId">
    <vt:lpwstr>5be1f46d-495f-465b-9507-996e8c8cdcb6</vt:lpwstr>
  </property>
  <property fmtid="{D5CDD505-2E9C-101B-9397-08002B2CF9AE}" pid="16" name="MSIP_Label_4d7e46fc-7da6-4861-b6af-2416c1fa99ae_ActionId">
    <vt:lpwstr>6af1f9d9-707f-404b-92a7-33a22952706f</vt:lpwstr>
  </property>
  <property fmtid="{D5CDD505-2E9C-101B-9397-08002B2CF9AE}" pid="17" name="MSIP_Label_4d7e46fc-7da6-4861-b6af-2416c1fa99ae_ContentBits">
    <vt:lpwstr>0</vt:lpwstr>
  </property>
</Properties>
</file>

<file path=docProps/thumbnail.jpeg>
</file>